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"/>
  </p:notesMasterIdLst>
  <p:sldIdLst>
    <p:sldId id="287" r:id="rId2"/>
  </p:sldIdLst>
  <p:sldSz cx="9144000" cy="6858000" type="screen4x3"/>
  <p:notesSz cx="9363075" cy="707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D93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6A8CC-F7E1-2202-660D-6E39889E7F9E}" v="5" dt="2018-09-24T16:51:15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72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le Suarez" userId="S::ksuarez1@bridgeprepacademy.com::811c92b0-d447-47b7-bc68-8a7dc7bc5865" providerId="AD" clId="Web-{1F6BDE38-AFA6-49DA-8115-6A728F361EB4}"/>
    <pc:docChg chg="modSld">
      <pc:chgData name="Krystle Suarez" userId="S::ksuarez1@bridgeprepacademy.com::811c92b0-d447-47b7-bc68-8a7dc7bc5865" providerId="AD" clId="Web-{1F6BDE38-AFA6-49DA-8115-6A728F361EB4}" dt="2018-08-31T15:04:37.225" v="49"/>
      <pc:docMkLst>
        <pc:docMk/>
      </pc:docMkLst>
      <pc:sldChg chg="modSp">
        <pc:chgData name="Krystle Suarez" userId="S::ksuarez1@bridgeprepacademy.com::811c92b0-d447-47b7-bc68-8a7dc7bc5865" providerId="AD" clId="Web-{1F6BDE38-AFA6-49DA-8115-6A728F361EB4}" dt="2018-08-31T15:04:37.225" v="49"/>
        <pc:sldMkLst>
          <pc:docMk/>
          <pc:sldMk cId="3724558073" sldId="282"/>
        </pc:sldMkLst>
        <pc:spChg chg="mod">
          <ac:chgData name="Krystle Suarez" userId="S::ksuarez1@bridgeprepacademy.com::811c92b0-d447-47b7-bc68-8a7dc7bc5865" providerId="AD" clId="Web-{1F6BDE38-AFA6-49DA-8115-6A728F361EB4}" dt="2018-08-31T15:02:38.081" v="0" actId="1076"/>
          <ac:spMkLst>
            <pc:docMk/>
            <pc:sldMk cId="3724558073" sldId="282"/>
            <ac:spMk id="41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1F6BDE38-AFA6-49DA-8115-6A728F361EB4}" dt="2018-08-31T15:02:48.457" v="1" actId="1076"/>
          <ac:spMkLst>
            <pc:docMk/>
            <pc:sldMk cId="3724558073" sldId="282"/>
            <ac:spMk id="70" creationId="{38FA2F53-C6AB-4ECA-AB56-A4E9A87F6240}"/>
          </ac:spMkLst>
        </pc:spChg>
        <pc:graphicFrameChg chg="mod modGraphic">
          <ac:chgData name="Krystle Suarez" userId="S::ksuarez1@bridgeprepacademy.com::811c92b0-d447-47b7-bc68-8a7dc7bc5865" providerId="AD" clId="Web-{1F6BDE38-AFA6-49DA-8115-6A728F361EB4}" dt="2018-08-31T15:04:37.225" v="49"/>
          <ac:graphicFrameMkLst>
            <pc:docMk/>
            <pc:sldMk cId="3724558073" sldId="282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1F6BDE38-AFA6-49DA-8115-6A728F361EB4}" dt="2018-08-31T15:03:49.630" v="29" actId="1076"/>
          <ac:picMkLst>
            <pc:docMk/>
            <pc:sldMk cId="3724558073" sldId="282"/>
            <ac:picMk id="46" creationId="{00000000-0000-0000-0000-000000000000}"/>
          </ac:picMkLst>
        </pc:picChg>
      </pc:sldChg>
    </pc:docChg>
  </pc:docChgLst>
  <pc:docChgLst>
    <pc:chgData name="Krystle Suarez" userId="S::ksuarez1@bridgeprepacademy.com::811c92b0-d447-47b7-bc68-8a7dc7bc5865" providerId="AD" clId="Web-{1148A587-AFCE-71EB-9690-C46E589363DB}"/>
    <pc:docChg chg="modSld">
      <pc:chgData name="Krystle Suarez" userId="S::ksuarez1@bridgeprepacademy.com::811c92b0-d447-47b7-bc68-8a7dc7bc5865" providerId="AD" clId="Web-{1148A587-AFCE-71EB-9690-C46E589363DB}" dt="2018-11-29T15:50:26.395" v="46" actId="1076"/>
      <pc:docMkLst>
        <pc:docMk/>
      </pc:docMkLst>
      <pc:sldChg chg="addSp delSp modSp">
        <pc:chgData name="Krystle Suarez" userId="S::ksuarez1@bridgeprepacademy.com::811c92b0-d447-47b7-bc68-8a7dc7bc5865" providerId="AD" clId="Web-{1148A587-AFCE-71EB-9690-C46E589363DB}" dt="2018-11-29T15:50:26.395" v="46" actId="1076"/>
        <pc:sldMkLst>
          <pc:docMk/>
          <pc:sldMk cId="959156077" sldId="285"/>
        </pc:sldMkLst>
        <pc:spChg chg="mod">
          <ac:chgData name="Krystle Suarez" userId="S::ksuarez1@bridgeprepacademy.com::811c92b0-d447-47b7-bc68-8a7dc7bc5865" providerId="AD" clId="Web-{1148A587-AFCE-71EB-9690-C46E589363DB}" dt="2018-11-29T15:10:12.390" v="23" actId="1076"/>
          <ac:spMkLst>
            <pc:docMk/>
            <pc:sldMk cId="959156077" sldId="285"/>
            <ac:spMk id="23" creationId="{2057DA65-7287-4214-A745-75351919F5BB}"/>
          </ac:spMkLst>
        </pc:spChg>
        <pc:spChg chg="add mod">
          <ac:chgData name="Krystle Suarez" userId="S::ksuarez1@bridgeprepacademy.com::811c92b0-d447-47b7-bc68-8a7dc7bc5865" providerId="AD" clId="Web-{1148A587-AFCE-71EB-9690-C46E589363DB}" dt="2018-11-29T15:09:37.061" v="18" actId="1076"/>
          <ac:spMkLst>
            <pc:docMk/>
            <pc:sldMk cId="959156077" sldId="285"/>
            <ac:spMk id="49" creationId="{0F39B93C-9114-4C7F-B375-70FA41B2C1D5}"/>
          </ac:spMkLst>
        </pc:spChg>
        <pc:spChg chg="mod">
          <ac:chgData name="Krystle Suarez" userId="S::ksuarez1@bridgeprepacademy.com::811c92b0-d447-47b7-bc68-8a7dc7bc5865" providerId="AD" clId="Web-{1148A587-AFCE-71EB-9690-C46E589363DB}" dt="2018-11-29T15:49:22.473" v="37" actId="1076"/>
          <ac:spMkLst>
            <pc:docMk/>
            <pc:sldMk cId="959156077" sldId="285"/>
            <ac:spMk id="51" creationId="{93A6F51A-7AC9-4A81-89D1-0707850DDCCE}"/>
          </ac:spMkLst>
        </pc:spChg>
        <pc:spChg chg="mod">
          <ac:chgData name="Krystle Suarez" userId="S::ksuarez1@bridgeprepacademy.com::811c92b0-d447-47b7-bc68-8a7dc7bc5865" providerId="AD" clId="Web-{1148A587-AFCE-71EB-9690-C46E589363DB}" dt="2018-11-29T15:05:22.106" v="0" actId="1076"/>
          <ac:spMkLst>
            <pc:docMk/>
            <pc:sldMk cId="959156077" sldId="285"/>
            <ac:spMk id="53" creationId="{00000000-0000-0000-0000-000000000000}"/>
          </ac:spMkLst>
        </pc:spChg>
        <pc:grpChg chg="mod">
          <ac:chgData name="Krystle Suarez" userId="S::ksuarez1@bridgeprepacademy.com::811c92b0-d447-47b7-bc68-8a7dc7bc5865" providerId="AD" clId="Web-{1148A587-AFCE-71EB-9690-C46E589363DB}" dt="2018-11-29T15:50:26.395" v="46" actId="1076"/>
          <ac:grpSpMkLst>
            <pc:docMk/>
            <pc:sldMk cId="959156077" sldId="285"/>
            <ac:grpSpMk id="16" creationId="{5F0BD6D7-41C0-454C-8F90-7F8B22414504}"/>
          </ac:grpSpMkLst>
        </pc:grpChg>
        <pc:grpChg chg="del mod">
          <ac:chgData name="Krystle Suarez" userId="S::ksuarez1@bridgeprepacademy.com::811c92b0-d447-47b7-bc68-8a7dc7bc5865" providerId="AD" clId="Web-{1148A587-AFCE-71EB-9690-C46E589363DB}" dt="2018-11-29T15:08:10.060" v="2"/>
          <ac:grpSpMkLst>
            <pc:docMk/>
            <pc:sldMk cId="959156077" sldId="285"/>
            <ac:grpSpMk id="20" creationId="{00000000-0000-0000-0000-000000000000}"/>
          </ac:grpSpMkLst>
        </pc:grpChg>
        <pc:graphicFrameChg chg="mod modGraphic">
          <ac:chgData name="Krystle Suarez" userId="S::ksuarez1@bridgeprepacademy.com::811c92b0-d447-47b7-bc68-8a7dc7bc5865" providerId="AD" clId="Web-{1148A587-AFCE-71EB-9690-C46E589363DB}" dt="2018-11-29T15:08:53.217" v="7"/>
          <ac:graphicFrameMkLst>
            <pc:docMk/>
            <pc:sldMk cId="959156077" sldId="285"/>
            <ac:graphicFrameMk id="4" creationId="{A72E9318-6493-4A5F-8EFC-01123505C10A}"/>
          </ac:graphicFrameMkLst>
        </pc:graphicFrameChg>
        <pc:picChg chg="add mod">
          <ac:chgData name="Krystle Suarez" userId="S::ksuarez1@bridgeprepacademy.com::811c92b0-d447-47b7-bc68-8a7dc7bc5865" providerId="AD" clId="Web-{1148A587-AFCE-71EB-9690-C46E589363DB}" dt="2018-11-29T15:09:38.655" v="19" actId="1076"/>
          <ac:picMkLst>
            <pc:docMk/>
            <pc:sldMk cId="959156077" sldId="285"/>
            <ac:picMk id="2" creationId="{3F10E34E-E175-49A6-9AF0-84E45B4B5844}"/>
          </ac:picMkLst>
        </pc:picChg>
        <pc:picChg chg="mod">
          <ac:chgData name="Krystle Suarez" userId="S::ksuarez1@bridgeprepacademy.com::811c92b0-d447-47b7-bc68-8a7dc7bc5865" providerId="AD" clId="Web-{1148A587-AFCE-71EB-9690-C46E589363DB}" dt="2018-11-29T15:46:34.893" v="26" actId="1076"/>
          <ac:picMkLst>
            <pc:docMk/>
            <pc:sldMk cId="959156077" sldId="285"/>
            <ac:picMk id="24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1148A587-AFCE-71EB-9690-C46E589363DB}" dt="2018-11-29T15:46:39.112" v="27" actId="1076"/>
          <ac:picMkLst>
            <pc:docMk/>
            <pc:sldMk cId="959156077" sldId="285"/>
            <ac:picMk id="47" creationId="{00000000-0000-0000-0000-000000000000}"/>
          </ac:picMkLst>
        </pc:picChg>
      </pc:sldChg>
    </pc:docChg>
  </pc:docChgLst>
  <pc:docChgLst>
    <pc:chgData name="Krystle Suarez" userId="S::ksuarez1@bridgeprepacademy.com::811c92b0-d447-47b7-bc68-8a7dc7bc5865" providerId="AD" clId="Web-{A8CBB3C7-71FC-411A-8EA3-DBD0FBCA61E3}"/>
    <pc:docChg chg="modSld">
      <pc:chgData name="Krystle Suarez" userId="S::ksuarez1@bridgeprepacademy.com::811c92b0-d447-47b7-bc68-8a7dc7bc5865" providerId="AD" clId="Web-{A8CBB3C7-71FC-411A-8EA3-DBD0FBCA61E3}" dt="2018-08-30T01:46:09.144" v="103" actId="1076"/>
      <pc:docMkLst>
        <pc:docMk/>
      </pc:docMkLst>
      <pc:sldChg chg="addSp delSp modSp">
        <pc:chgData name="Krystle Suarez" userId="S::ksuarez1@bridgeprepacademy.com::811c92b0-d447-47b7-bc68-8a7dc7bc5865" providerId="AD" clId="Web-{A8CBB3C7-71FC-411A-8EA3-DBD0FBCA61E3}" dt="2018-08-30T01:38:37.431" v="84" actId="1076"/>
        <pc:sldMkLst>
          <pc:docMk/>
          <pc:sldMk cId="3977659212" sldId="283"/>
        </pc:sldMkLst>
        <pc:spChg chg="del">
          <ac:chgData name="Krystle Suarez" userId="S::ksuarez1@bridgeprepacademy.com::811c92b0-d447-47b7-bc68-8a7dc7bc5865" providerId="AD" clId="Web-{A8CBB3C7-71FC-411A-8EA3-DBD0FBCA61E3}" dt="2018-08-30T01:28:37.014" v="1"/>
          <ac:spMkLst>
            <pc:docMk/>
            <pc:sldMk cId="3977659212" sldId="283"/>
            <ac:spMk id="21" creationId="{00000000-0000-0000-0000-000000000000}"/>
          </ac:spMkLst>
        </pc:spChg>
        <pc:spChg chg="del">
          <ac:chgData name="Krystle Suarez" userId="S::ksuarez1@bridgeprepacademy.com::811c92b0-d447-47b7-bc68-8a7dc7bc5865" providerId="AD" clId="Web-{A8CBB3C7-71FC-411A-8EA3-DBD0FBCA61E3}" dt="2018-08-30T01:28:30.889" v="0"/>
          <ac:spMkLst>
            <pc:docMk/>
            <pc:sldMk cId="3977659212" sldId="283"/>
            <ac:spMk id="27" creationId="{00000000-0000-0000-0000-000000000000}"/>
          </ac:spMkLst>
        </pc:spChg>
        <pc:spChg chg="del">
          <ac:chgData name="Krystle Suarez" userId="S::ksuarez1@bridgeprepacademy.com::811c92b0-d447-47b7-bc68-8a7dc7bc5865" providerId="AD" clId="Web-{A8CBB3C7-71FC-411A-8EA3-DBD0FBCA61E3}" dt="2018-08-30T01:28:46.905" v="2"/>
          <ac:spMkLst>
            <pc:docMk/>
            <pc:sldMk cId="3977659212" sldId="283"/>
            <ac:spMk id="32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CBB3C7-71FC-411A-8EA3-DBD0FBCA61E3}" dt="2018-08-30T01:37:45.398" v="78" actId="14100"/>
          <ac:spMkLst>
            <pc:docMk/>
            <pc:sldMk cId="3977659212" sldId="283"/>
            <ac:spMk id="41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CBB3C7-71FC-411A-8EA3-DBD0FBCA61E3}" dt="2018-08-30T01:33:16.100" v="35" actId="1076"/>
          <ac:spMkLst>
            <pc:docMk/>
            <pc:sldMk cId="3977659212" sldId="283"/>
            <ac:spMk id="44" creationId="{00000000-0000-0000-0000-000000000000}"/>
          </ac:spMkLst>
        </pc:spChg>
        <pc:spChg chg="del">
          <ac:chgData name="Krystle Suarez" userId="S::ksuarez1@bridgeprepacademy.com::811c92b0-d447-47b7-bc68-8a7dc7bc5865" providerId="AD" clId="Web-{A8CBB3C7-71FC-411A-8EA3-DBD0FBCA61E3}" dt="2018-08-30T01:38:14.039" v="80"/>
          <ac:spMkLst>
            <pc:docMk/>
            <pc:sldMk cId="3977659212" sldId="283"/>
            <ac:spMk id="48" creationId="{00000000-0000-0000-0000-000000000000}"/>
          </ac:spMkLst>
        </pc:spChg>
        <pc:graphicFrameChg chg="mod modGraphic">
          <ac:chgData name="Krystle Suarez" userId="S::ksuarez1@bridgeprepacademy.com::811c92b0-d447-47b7-bc68-8a7dc7bc5865" providerId="AD" clId="Web-{A8CBB3C7-71FC-411A-8EA3-DBD0FBCA61E3}" dt="2018-08-30T01:34:53.174" v="67"/>
          <ac:graphicFrameMkLst>
            <pc:docMk/>
            <pc:sldMk cId="3977659212" sldId="283"/>
            <ac:graphicFrameMk id="4" creationId="{A72E9318-6493-4A5F-8EFC-01123505C10A}"/>
          </ac:graphicFrameMkLst>
        </pc:graphicFrameChg>
        <pc:picChg chg="del">
          <ac:chgData name="Krystle Suarez" userId="S::ksuarez1@bridgeprepacademy.com::811c92b0-d447-47b7-bc68-8a7dc7bc5865" providerId="AD" clId="Web-{A8CBB3C7-71FC-411A-8EA3-DBD0FBCA61E3}" dt="2018-08-30T01:32:24.849" v="29"/>
          <ac:picMkLst>
            <pc:docMk/>
            <pc:sldMk cId="3977659212" sldId="283"/>
            <ac:picMk id="5" creationId="{00000000-0000-0000-0000-000000000000}"/>
          </ac:picMkLst>
        </pc:picChg>
        <pc:picChg chg="add mod">
          <ac:chgData name="Krystle Suarez" userId="S::ksuarez1@bridgeprepacademy.com::811c92b0-d447-47b7-bc68-8a7dc7bc5865" providerId="AD" clId="Web-{A8CBB3C7-71FC-411A-8EA3-DBD0FBCA61E3}" dt="2018-08-30T01:38:37.431" v="84" actId="1076"/>
          <ac:picMkLst>
            <pc:docMk/>
            <pc:sldMk cId="3977659212" sldId="283"/>
            <ac:picMk id="6" creationId="{50FBA20C-5DE2-49D9-A548-1CFACC75D9F7}"/>
          </ac:picMkLst>
        </pc:picChg>
        <pc:picChg chg="mod">
          <ac:chgData name="Krystle Suarez" userId="S::ksuarez1@bridgeprepacademy.com::811c92b0-d447-47b7-bc68-8a7dc7bc5865" providerId="AD" clId="Web-{A8CBB3C7-71FC-411A-8EA3-DBD0FBCA61E3}" dt="2018-08-30T01:33:06.662" v="33" actId="1076"/>
          <ac:picMkLst>
            <pc:docMk/>
            <pc:sldMk cId="3977659212" sldId="283"/>
            <ac:picMk id="45" creationId="{00000000-0000-0000-0000-000000000000}"/>
          </ac:picMkLst>
        </pc:picChg>
        <pc:picChg chg="del">
          <ac:chgData name="Krystle Suarez" userId="S::ksuarez1@bridgeprepacademy.com::811c92b0-d447-47b7-bc68-8a7dc7bc5865" providerId="AD" clId="Web-{A8CBB3C7-71FC-411A-8EA3-DBD0FBCA61E3}" dt="2018-08-30T01:38:08.148" v="79"/>
          <ac:picMkLst>
            <pc:docMk/>
            <pc:sldMk cId="3977659212" sldId="283"/>
            <ac:picMk id="47" creationId="{00000000-0000-0000-0000-000000000000}"/>
          </ac:picMkLst>
        </pc:picChg>
        <pc:picChg chg="add mod">
          <ac:chgData name="Krystle Suarez" userId="S::ksuarez1@bridgeprepacademy.com::811c92b0-d447-47b7-bc68-8a7dc7bc5865" providerId="AD" clId="Web-{A8CBB3C7-71FC-411A-8EA3-DBD0FBCA61E3}" dt="2018-08-30T01:33:10.209" v="34" actId="1076"/>
          <ac:picMkLst>
            <pc:docMk/>
            <pc:sldMk cId="3977659212" sldId="283"/>
            <ac:picMk id="58" creationId="{190E95AD-ED5E-4480-94B9-80BBAAEEF972}"/>
          </ac:picMkLst>
        </pc:picChg>
        <pc:picChg chg="add mod">
          <ac:chgData name="Krystle Suarez" userId="S::ksuarez1@bridgeprepacademy.com::811c92b0-d447-47b7-bc68-8a7dc7bc5865" providerId="AD" clId="Web-{A8CBB3C7-71FC-411A-8EA3-DBD0FBCA61E3}" dt="2018-08-30T01:33:48.447" v="37" actId="1076"/>
          <ac:picMkLst>
            <pc:docMk/>
            <pc:sldMk cId="3977659212" sldId="283"/>
            <ac:picMk id="59" creationId="{4AFF33DD-18C9-4518-A3E3-59F70EE9DF42}"/>
          </ac:picMkLst>
        </pc:picChg>
        <pc:picChg chg="mod">
          <ac:chgData name="Krystle Suarez" userId="S::ksuarez1@bridgeprepacademy.com::811c92b0-d447-47b7-bc68-8a7dc7bc5865" providerId="AD" clId="Web-{A8CBB3C7-71FC-411A-8EA3-DBD0FBCA61E3}" dt="2018-08-30T01:35:36.190" v="71" actId="1076"/>
          <ac:picMkLst>
            <pc:docMk/>
            <pc:sldMk cId="3977659212" sldId="283"/>
            <ac:picMk id="77" creationId="{D3BF6A3F-97F9-44F4-AA81-052680A84608}"/>
          </ac:picMkLst>
        </pc:picChg>
        <pc:picChg chg="mod">
          <ac:chgData name="Krystle Suarez" userId="S::ksuarez1@bridgeprepacademy.com::811c92b0-d447-47b7-bc68-8a7dc7bc5865" providerId="AD" clId="Web-{A8CBB3C7-71FC-411A-8EA3-DBD0FBCA61E3}" dt="2018-08-30T01:35:40.956" v="72" actId="14100"/>
          <ac:picMkLst>
            <pc:docMk/>
            <pc:sldMk cId="3977659212" sldId="283"/>
            <ac:picMk id="82" creationId="{00000000-0000-0000-0000-000000000000}"/>
          </ac:picMkLst>
        </pc:picChg>
      </pc:sldChg>
      <pc:sldChg chg="addSp delSp modSp">
        <pc:chgData name="Krystle Suarez" userId="S::ksuarez1@bridgeprepacademy.com::811c92b0-d447-47b7-bc68-8a7dc7bc5865" providerId="AD" clId="Web-{A8CBB3C7-71FC-411A-8EA3-DBD0FBCA61E3}" dt="2018-08-30T01:46:09.144" v="103" actId="1076"/>
        <pc:sldMkLst>
          <pc:docMk/>
          <pc:sldMk cId="2422626705" sldId="284"/>
        </pc:sldMkLst>
        <pc:spChg chg="del">
          <ac:chgData name="Krystle Suarez" userId="S::ksuarez1@bridgeprepacademy.com::811c92b0-d447-47b7-bc68-8a7dc7bc5865" providerId="AD" clId="Web-{A8CBB3C7-71FC-411A-8EA3-DBD0FBCA61E3}" dt="2018-08-30T01:42:35.995" v="88"/>
          <ac:spMkLst>
            <pc:docMk/>
            <pc:sldMk cId="2422626705" sldId="284"/>
            <ac:spMk id="14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CBB3C7-71FC-411A-8EA3-DBD0FBCA61E3}" dt="2018-08-30T01:44:38.313" v="95" actId="1076"/>
          <ac:spMkLst>
            <pc:docMk/>
            <pc:sldMk cId="2422626705" sldId="284"/>
            <ac:spMk id="16" creationId="{38FA2F53-C6AB-4ECA-AB56-A4E9A87F6240}"/>
          </ac:spMkLst>
        </pc:spChg>
        <pc:spChg chg="del">
          <ac:chgData name="Krystle Suarez" userId="S::ksuarez1@bridgeprepacademy.com::811c92b0-d447-47b7-bc68-8a7dc7bc5865" providerId="AD" clId="Web-{A8CBB3C7-71FC-411A-8EA3-DBD0FBCA61E3}" dt="2018-08-30T01:42:32.026" v="87"/>
          <ac:spMkLst>
            <pc:docMk/>
            <pc:sldMk cId="2422626705" sldId="284"/>
            <ac:spMk id="27" creationId="{7C0CC1D3-F945-4BB6-90F3-CAF09B2902CE}"/>
          </ac:spMkLst>
        </pc:spChg>
        <pc:spChg chg="del">
          <ac:chgData name="Krystle Suarez" userId="S::ksuarez1@bridgeprepacademy.com::811c92b0-d447-47b7-bc68-8a7dc7bc5865" providerId="AD" clId="Web-{A8CBB3C7-71FC-411A-8EA3-DBD0FBCA61E3}" dt="2018-08-30T01:42:08.572" v="85"/>
          <ac:spMkLst>
            <pc:docMk/>
            <pc:sldMk cId="2422626705" sldId="284"/>
            <ac:spMk id="34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CBB3C7-71FC-411A-8EA3-DBD0FBCA61E3}" dt="2018-08-30T01:43:00.044" v="89" actId="1076"/>
          <ac:spMkLst>
            <pc:docMk/>
            <pc:sldMk cId="2422626705" sldId="284"/>
            <ac:spMk id="51" creationId="{38FA2F53-C6AB-4ECA-AB56-A4E9A87F6240}"/>
          </ac:spMkLst>
        </pc:spChg>
        <pc:spChg chg="del">
          <ac:chgData name="Krystle Suarez" userId="S::ksuarez1@bridgeprepacademy.com::811c92b0-d447-47b7-bc68-8a7dc7bc5865" providerId="AD" clId="Web-{A8CBB3C7-71FC-411A-8EA3-DBD0FBCA61E3}" dt="2018-08-30T01:43:51.905" v="94"/>
          <ac:spMkLst>
            <pc:docMk/>
            <pc:sldMk cId="2422626705" sldId="284"/>
            <ac:spMk id="55" creationId="{B7E030EC-A2F1-4F81-9EA7-6FB081B6B5D1}"/>
          </ac:spMkLst>
        </pc:spChg>
        <pc:spChg chg="mod">
          <ac:chgData name="Krystle Suarez" userId="S::ksuarez1@bridgeprepacademy.com::811c92b0-d447-47b7-bc68-8a7dc7bc5865" providerId="AD" clId="Web-{A8CBB3C7-71FC-411A-8EA3-DBD0FBCA61E3}" dt="2018-08-30T01:45:15.329" v="99" actId="1076"/>
          <ac:spMkLst>
            <pc:docMk/>
            <pc:sldMk cId="2422626705" sldId="284"/>
            <ac:spMk id="72" creationId="{93A6F51A-7AC9-4A81-89D1-0707850DDCCE}"/>
          </ac:spMkLst>
        </pc:spChg>
        <pc:spChg chg="add mod">
          <ac:chgData name="Krystle Suarez" userId="S::ksuarez1@bridgeprepacademy.com::811c92b0-d447-47b7-bc68-8a7dc7bc5865" providerId="AD" clId="Web-{A8CBB3C7-71FC-411A-8EA3-DBD0FBCA61E3}" dt="2018-08-30T01:43:33.045" v="91" actId="1076"/>
          <ac:spMkLst>
            <pc:docMk/>
            <pc:sldMk cId="2422626705" sldId="284"/>
            <ac:spMk id="76" creationId="{BE0043D0-8D50-4BF9-B586-17E53383BFFB}"/>
          </ac:spMkLst>
        </pc:spChg>
        <pc:grpChg chg="del">
          <ac:chgData name="Krystle Suarez" userId="S::ksuarez1@bridgeprepacademy.com::811c92b0-d447-47b7-bc68-8a7dc7bc5865" providerId="AD" clId="Web-{A8CBB3C7-71FC-411A-8EA3-DBD0FBCA61E3}" dt="2018-08-30T01:43:41.795" v="93"/>
          <ac:grpSpMkLst>
            <pc:docMk/>
            <pc:sldMk cId="2422626705" sldId="284"/>
            <ac:grpSpMk id="62" creationId="{C7C4BE50-963F-422B-B7C5-B2E3F7906714}"/>
          </ac:grpSpMkLst>
        </pc:grpChg>
        <pc:grpChg chg="del">
          <ac:chgData name="Krystle Suarez" userId="S::ksuarez1@bridgeprepacademy.com::811c92b0-d447-47b7-bc68-8a7dc7bc5865" providerId="AD" clId="Web-{A8CBB3C7-71FC-411A-8EA3-DBD0FBCA61E3}" dt="2018-08-30T01:43:38.498" v="92"/>
          <ac:grpSpMkLst>
            <pc:docMk/>
            <pc:sldMk cId="2422626705" sldId="284"/>
            <ac:grpSpMk id="65" creationId="{9FB82C46-207D-4103-A2A1-FD4D97D95392}"/>
          </ac:grpSpMkLst>
        </pc:grpChg>
        <pc:grpChg chg="mod">
          <ac:chgData name="Krystle Suarez" userId="S::ksuarez1@bridgeprepacademy.com::811c92b0-d447-47b7-bc68-8a7dc7bc5865" providerId="AD" clId="Web-{A8CBB3C7-71FC-411A-8EA3-DBD0FBCA61E3}" dt="2018-08-30T01:45:26.830" v="100" actId="1076"/>
          <ac:grpSpMkLst>
            <pc:docMk/>
            <pc:sldMk cId="2422626705" sldId="284"/>
            <ac:grpSpMk id="75" creationId="{A74E8B20-47DE-4894-B404-25BACDC12C1C}"/>
          </ac:grpSpMkLst>
        </pc:grpChg>
        <pc:grpChg chg="mod">
          <ac:chgData name="Krystle Suarez" userId="S::ksuarez1@bridgeprepacademy.com::811c92b0-d447-47b7-bc68-8a7dc7bc5865" providerId="AD" clId="Web-{A8CBB3C7-71FC-411A-8EA3-DBD0FBCA61E3}" dt="2018-08-30T01:46:05.565" v="102" actId="1076"/>
          <ac:grpSpMkLst>
            <pc:docMk/>
            <pc:sldMk cId="2422626705" sldId="284"/>
            <ac:grpSpMk id="83" creationId="{308919DB-559E-4294-AC7B-891CB820CDA6}"/>
          </ac:grpSpMkLst>
        </pc:grpChg>
        <pc:picChg chg="mod">
          <ac:chgData name="Krystle Suarez" userId="S::ksuarez1@bridgeprepacademy.com::811c92b0-d447-47b7-bc68-8a7dc7bc5865" providerId="AD" clId="Web-{A8CBB3C7-71FC-411A-8EA3-DBD0FBCA61E3}" dt="2018-08-30T01:46:09.144" v="103" actId="1076"/>
          <ac:picMkLst>
            <pc:docMk/>
            <pc:sldMk cId="2422626705" sldId="284"/>
            <ac:picMk id="17" creationId="{00000000-0000-0000-0000-000000000000}"/>
          </ac:picMkLst>
        </pc:picChg>
        <pc:picChg chg="del">
          <ac:chgData name="Krystle Suarez" userId="S::ksuarez1@bridgeprepacademy.com::811c92b0-d447-47b7-bc68-8a7dc7bc5865" providerId="AD" clId="Web-{A8CBB3C7-71FC-411A-8EA3-DBD0FBCA61E3}" dt="2018-08-30T01:42:20.682" v="86"/>
          <ac:picMkLst>
            <pc:docMk/>
            <pc:sldMk cId="2422626705" sldId="284"/>
            <ac:picMk id="73" creationId="{00000000-0000-0000-0000-000000000000}"/>
          </ac:picMkLst>
        </pc:picChg>
      </pc:sldChg>
    </pc:docChg>
  </pc:docChgLst>
  <pc:docChgLst>
    <pc:chgData name="Krystle Suarez" userId="S::ksuarez1@bridgeprepacademy.com::811c92b0-d447-47b7-bc68-8a7dc7bc5865" providerId="AD" clId="Web-{FA220ED0-3B9C-1742-5BAC-63B78D7D9B00}"/>
    <pc:docChg chg="modSld">
      <pc:chgData name="Krystle Suarez" userId="S::ksuarez1@bridgeprepacademy.com::811c92b0-d447-47b7-bc68-8a7dc7bc5865" providerId="AD" clId="Web-{FA220ED0-3B9C-1742-5BAC-63B78D7D9B00}" dt="2018-09-13T15:51:18.418" v="31" actId="1076"/>
      <pc:docMkLst>
        <pc:docMk/>
      </pc:docMkLst>
      <pc:sldChg chg="addSp modSp">
        <pc:chgData name="Krystle Suarez" userId="S::ksuarez1@bridgeprepacademy.com::811c92b0-d447-47b7-bc68-8a7dc7bc5865" providerId="AD" clId="Web-{FA220ED0-3B9C-1742-5BAC-63B78D7D9B00}" dt="2018-09-13T15:51:18.418" v="31" actId="1076"/>
        <pc:sldMkLst>
          <pc:docMk/>
          <pc:sldMk cId="3977659212" sldId="283"/>
        </pc:sldMkLst>
        <pc:spChg chg="add mod">
          <ac:chgData name="Krystle Suarez" userId="S::ksuarez1@bridgeprepacademy.com::811c92b0-d447-47b7-bc68-8a7dc7bc5865" providerId="AD" clId="Web-{FA220ED0-3B9C-1742-5BAC-63B78D7D9B00}" dt="2018-09-13T15:51:18.418" v="31" actId="1076"/>
          <ac:spMkLst>
            <pc:docMk/>
            <pc:sldMk cId="3977659212" sldId="283"/>
            <ac:spMk id="60" creationId="{8E6EEB7D-8D55-4417-AE14-B94CDB167D67}"/>
          </ac:spMkLst>
        </pc:spChg>
        <pc:graphicFrameChg chg="mod modGraphic">
          <ac:chgData name="Krystle Suarez" userId="S::ksuarez1@bridgeprepacademy.com::811c92b0-d447-47b7-bc68-8a7dc7bc5865" providerId="AD" clId="Web-{FA220ED0-3B9C-1742-5BAC-63B78D7D9B00}" dt="2018-09-13T15:17:40.459" v="5"/>
          <ac:graphicFrameMkLst>
            <pc:docMk/>
            <pc:sldMk cId="3977659212" sldId="283"/>
            <ac:graphicFrameMk id="4" creationId="{A72E9318-6493-4A5F-8EFC-01123505C10A}"/>
          </ac:graphicFrameMkLst>
        </pc:graphicFrameChg>
        <pc:picChg chg="add mod">
          <ac:chgData name="Krystle Suarez" userId="S::ksuarez1@bridgeprepacademy.com::811c92b0-d447-47b7-bc68-8a7dc7bc5865" providerId="AD" clId="Web-{FA220ED0-3B9C-1742-5BAC-63B78D7D9B00}" dt="2018-09-13T15:50:06.446" v="12" actId="1076"/>
          <ac:picMkLst>
            <pc:docMk/>
            <pc:sldMk cId="3977659212" sldId="283"/>
            <ac:picMk id="7" creationId="{66AEC148-4B2B-4D58-9276-635609199961}"/>
          </ac:picMkLst>
        </pc:picChg>
      </pc:sldChg>
      <pc:sldChg chg="addSp modSp">
        <pc:chgData name="Krystle Suarez" userId="S::ksuarez1@bridgeprepacademy.com::811c92b0-d447-47b7-bc68-8a7dc7bc5865" providerId="AD" clId="Web-{FA220ED0-3B9C-1742-5BAC-63B78D7D9B00}" dt="2018-09-13T15:47:30.173" v="9" actId="1076"/>
        <pc:sldMkLst>
          <pc:docMk/>
          <pc:sldMk cId="2422626705" sldId="284"/>
        </pc:sldMkLst>
        <pc:picChg chg="add mod">
          <ac:chgData name="Krystle Suarez" userId="S::ksuarez1@bridgeprepacademy.com::811c92b0-d447-47b7-bc68-8a7dc7bc5865" providerId="AD" clId="Web-{FA220ED0-3B9C-1742-5BAC-63B78D7D9B00}" dt="2018-09-13T15:47:26.485" v="8" actId="1076"/>
          <ac:picMkLst>
            <pc:docMk/>
            <pc:sldMk cId="2422626705" sldId="284"/>
            <ac:picMk id="55" creationId="{5DFDC72C-A20A-48EA-8163-80FB610504FA}"/>
          </ac:picMkLst>
        </pc:picChg>
        <pc:picChg chg="mod">
          <ac:chgData name="Krystle Suarez" userId="S::ksuarez1@bridgeprepacademy.com::811c92b0-d447-47b7-bc68-8a7dc7bc5865" providerId="AD" clId="Web-{FA220ED0-3B9C-1742-5BAC-63B78D7D9B00}" dt="2018-09-13T15:47:30.173" v="9" actId="1076"/>
          <ac:picMkLst>
            <pc:docMk/>
            <pc:sldMk cId="2422626705" sldId="284"/>
            <ac:picMk id="74" creationId="{00000000-0000-0000-0000-000000000000}"/>
          </ac:picMkLst>
        </pc:picChg>
      </pc:sldChg>
    </pc:docChg>
  </pc:docChgLst>
  <pc:docChgLst>
    <pc:chgData name="Krystle Suarez" userId="S::ksuarez1@bridgeprepacademy.com::811c92b0-d447-47b7-bc68-8a7dc7bc5865" providerId="AD" clId="Web-{FC6E1C7B-12E3-4C1B-A831-C063FE4F3680}"/>
    <pc:docChg chg="modSld">
      <pc:chgData name="Krystle Suarez" userId="S::ksuarez1@bridgeprepacademy.com::811c92b0-d447-47b7-bc68-8a7dc7bc5865" providerId="AD" clId="Web-{FC6E1C7B-12E3-4C1B-A831-C063FE4F3680}" dt="2018-08-30T23:27:20.626" v="10"/>
      <pc:docMkLst>
        <pc:docMk/>
      </pc:docMkLst>
      <pc:sldChg chg="delSp modSp">
        <pc:chgData name="Krystle Suarez" userId="S::ksuarez1@bridgeprepacademy.com::811c92b0-d447-47b7-bc68-8a7dc7bc5865" providerId="AD" clId="Web-{FC6E1C7B-12E3-4C1B-A831-C063FE4F3680}" dt="2018-08-30T23:27:20.626" v="10"/>
        <pc:sldMkLst>
          <pc:docMk/>
          <pc:sldMk cId="3724558073" sldId="282"/>
        </pc:sldMkLst>
        <pc:spChg chg="del">
          <ac:chgData name="Krystle Suarez" userId="S::ksuarez1@bridgeprepacademy.com::811c92b0-d447-47b7-bc68-8a7dc7bc5865" providerId="AD" clId="Web-{FC6E1C7B-12E3-4C1B-A831-C063FE4F3680}" dt="2018-08-30T23:26:11.215" v="2"/>
          <ac:spMkLst>
            <pc:docMk/>
            <pc:sldMk cId="3724558073" sldId="282"/>
            <ac:spMk id="27" creationId="{11F773EB-536B-48AA-A567-84DF0A7FF4A8}"/>
          </ac:spMkLst>
        </pc:spChg>
        <pc:spChg chg="del">
          <ac:chgData name="Krystle Suarez" userId="S::ksuarez1@bridgeprepacademy.com::811c92b0-d447-47b7-bc68-8a7dc7bc5865" providerId="AD" clId="Web-{FC6E1C7B-12E3-4C1B-A831-C063FE4F3680}" dt="2018-08-30T23:26:25.856" v="4"/>
          <ac:spMkLst>
            <pc:docMk/>
            <pc:sldMk cId="3724558073" sldId="282"/>
            <ac:spMk id="30" creationId="{491B13AC-2942-449B-962B-F6546C477159}"/>
          </ac:spMkLst>
        </pc:spChg>
        <pc:spChg chg="del">
          <ac:chgData name="Krystle Suarez" userId="S::ksuarez1@bridgeprepacademy.com::811c92b0-d447-47b7-bc68-8a7dc7bc5865" providerId="AD" clId="Web-{FC6E1C7B-12E3-4C1B-A831-C063FE4F3680}" dt="2018-08-30T23:26:19.403" v="3"/>
          <ac:spMkLst>
            <pc:docMk/>
            <pc:sldMk cId="3724558073" sldId="282"/>
            <ac:spMk id="31" creationId="{F57ABC32-DA2D-499C-A5F7-E8AB2C51EEC7}"/>
          </ac:spMkLst>
        </pc:spChg>
        <pc:spChg chg="del">
          <ac:chgData name="Krystle Suarez" userId="S::ksuarez1@bridgeprepacademy.com::811c92b0-d447-47b7-bc68-8a7dc7bc5865" providerId="AD" clId="Web-{FC6E1C7B-12E3-4C1B-A831-C063FE4F3680}" dt="2018-08-30T23:26:49.718" v="6"/>
          <ac:spMkLst>
            <pc:docMk/>
            <pc:sldMk cId="3724558073" sldId="282"/>
            <ac:spMk id="37" creationId="{11F773EB-536B-48AA-A567-84DF0A7FF4A8}"/>
          </ac:spMkLst>
        </pc:spChg>
        <pc:spChg chg="mod">
          <ac:chgData name="Krystle Suarez" userId="S::ksuarez1@bridgeprepacademy.com::811c92b0-d447-47b7-bc68-8a7dc7bc5865" providerId="AD" clId="Web-{FC6E1C7B-12E3-4C1B-A831-C063FE4F3680}" dt="2018-08-30T23:27:18.095" v="7" actId="20577"/>
          <ac:spMkLst>
            <pc:docMk/>
            <pc:sldMk cId="3724558073" sldId="282"/>
            <ac:spMk id="40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FC6E1C7B-12E3-4C1B-A831-C063FE4F3680}" dt="2018-08-30T23:23:49.484" v="1" actId="14100"/>
          <ac:spMkLst>
            <pc:docMk/>
            <pc:sldMk cId="3724558073" sldId="282"/>
            <ac:spMk id="77" creationId="{93A6F51A-7AC9-4A81-89D1-0707850DDCCE}"/>
          </ac:spMkLst>
        </pc:spChg>
        <pc:picChg chg="del">
          <ac:chgData name="Krystle Suarez" userId="S::ksuarez1@bridgeprepacademy.com::811c92b0-d447-47b7-bc68-8a7dc7bc5865" providerId="AD" clId="Web-{FC6E1C7B-12E3-4C1B-A831-C063FE4F3680}" dt="2018-08-30T23:26:29.654" v="5"/>
          <ac:picMkLst>
            <pc:docMk/>
            <pc:sldMk cId="3724558073" sldId="282"/>
            <ac:picMk id="42" creationId="{00000000-0000-0000-0000-000000000000}"/>
          </ac:picMkLst>
        </pc:picChg>
        <pc:picChg chg="del">
          <ac:chgData name="Krystle Suarez" userId="S::ksuarez1@bridgeprepacademy.com::811c92b0-d447-47b7-bc68-8a7dc7bc5865" providerId="AD" clId="Web-{FC6E1C7B-12E3-4C1B-A831-C063FE4F3680}" dt="2018-08-30T23:27:20.626" v="10"/>
          <ac:picMkLst>
            <pc:docMk/>
            <pc:sldMk cId="3724558073" sldId="282"/>
            <ac:picMk id="92" creationId="{00000000-0000-0000-0000-000000000000}"/>
          </ac:picMkLst>
        </pc:picChg>
      </pc:sldChg>
    </pc:docChg>
  </pc:docChgLst>
  <pc:docChgLst>
    <pc:chgData name="Krystle Suarez" userId="S::ksuarez1@bridgeprepacademy.com::811c92b0-d447-47b7-bc68-8a7dc7bc5865" providerId="AD" clId="Web-{A807EFA6-671E-40A4-AA74-750E38498767}"/>
    <pc:docChg chg="mod modSld modMainMaster setSldSz">
      <pc:chgData name="Krystle Suarez" userId="S::ksuarez1@bridgeprepacademy.com::811c92b0-d447-47b7-bc68-8a7dc7bc5865" providerId="AD" clId="Web-{A807EFA6-671E-40A4-AA74-750E38498767}" dt="2018-08-31T00:02:49.807" v="381"/>
      <pc:docMkLst>
        <pc:docMk/>
      </pc:docMkLst>
      <pc:sldChg chg="modSp">
        <pc:chgData name="Krystle Suarez" userId="S::ksuarez1@bridgeprepacademy.com::811c92b0-d447-47b7-bc68-8a7dc7bc5865" providerId="AD" clId="Web-{A807EFA6-671E-40A4-AA74-750E38498767}" dt="2018-08-30T23:58:57.787" v="373"/>
        <pc:sldMkLst>
          <pc:docMk/>
          <pc:sldMk cId="1488160046" sldId="281"/>
        </pc:sldMkLst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17" creationId="{7113B92F-6DD5-4BAE-847A-5B06E01F41D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21" creationId="{916C42AE-8809-4FA8-9812-CA6696AFDCBC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24" creationId="{6700A27F-1983-46F0-94E4-90326E1E93C4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27" creationId="{4A1C23C4-2957-4374-8226-0366634E1929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28" creationId="{28436864-5DA2-45BC-A3D0-C2C06C2E8CE6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31" creationId="{941CCAAD-E04B-4E72-AD83-74FE388682E8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33" creationId="{941CCAAD-E04B-4E72-AD83-74FE388682E8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34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35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36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37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38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39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40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41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42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43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44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45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47" creationId="{941CCAAD-E04B-4E72-AD83-74FE388682E8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488160046" sldId="281"/>
            <ac:spMk id="48" creationId="{93A6F51A-7AC9-4A81-89D1-0707850DDCCE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1488160046" sldId="281"/>
            <ac:grpSpMk id="13" creationId="{D4F65DB2-4904-4485-A6BC-2D82C9738BB0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1488160046" sldId="281"/>
            <ac:grpSpMk id="20" creationId="{16F8DF67-DF43-40BB-9E8D-A50604591413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1488160046" sldId="281"/>
            <ac:grpSpMk id="22" creationId="{308919DB-559E-4294-AC7B-891CB820CDA6}"/>
          </ac:grpSpMkLst>
        </pc:grpChg>
        <pc:graphicFrameChg chg="mod modGraphic">
          <ac:chgData name="Krystle Suarez" userId="S::ksuarez1@bridgeprepacademy.com::811c92b0-d447-47b7-bc68-8a7dc7bc5865" providerId="AD" clId="Web-{A807EFA6-671E-40A4-AA74-750E38498767}" dt="2018-08-30T23:58:57.787" v="373"/>
          <ac:graphicFrameMkLst>
            <pc:docMk/>
            <pc:sldMk cId="1488160046" sldId="281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488160046" sldId="281"/>
            <ac:picMk id="3" creationId="{1611ABDB-C118-4922-9A96-7AAFBA998BED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488160046" sldId="281"/>
            <ac:picMk id="15" creationId="{4FEDBD27-0A77-4E9A-A97D-D100391BA275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488160046" sldId="281"/>
            <ac:picMk id="23" creationId="{B6855D40-B2BC-4538-85F4-9DABD196E35A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488160046" sldId="281"/>
            <ac:picMk id="26" creationId="{01BB2780-E42F-4CCD-86FB-A0122B0F3BCE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488160046" sldId="281"/>
            <ac:picMk id="29" creationId="{9B3F26DD-1D65-497F-A9E1-6E7440D2D0E9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488160046" sldId="281"/>
            <ac:picMk id="3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488160046" sldId="281"/>
            <ac:picMk id="46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488160046" sldId="281"/>
            <ac:picMk id="50" creationId="{00000000-0000-0000-0000-000000000000}"/>
          </ac:picMkLst>
        </pc:picChg>
      </pc:sldChg>
      <pc:sldChg chg="addSp delSp modSp">
        <pc:chgData name="Krystle Suarez" userId="S::ksuarez1@bridgeprepacademy.com::811c92b0-d447-47b7-bc68-8a7dc7bc5865" providerId="AD" clId="Web-{A807EFA6-671E-40A4-AA74-750E38498767}" dt="2018-08-30T23:59:31.803" v="374" actId="1076"/>
        <pc:sldMkLst>
          <pc:docMk/>
          <pc:sldMk cId="3724558073" sldId="282"/>
        </pc:sldMkLst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9" creationId="{E9B17CA4-DC5C-4585-BA73-C9584B24DC9F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10" creationId="{C5A0A43E-2E85-4087-A3D0-B712F774AC5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11" creationId="{EB96DA30-A005-46E0-A273-A2B6DBE2E816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24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26" creationId="{B7E030EC-A2F1-4F81-9EA7-6FB081B6B5D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28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29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32" creationId="{F21B529F-F3EF-4C44-AA66-3178C0D3D875}"/>
          </ac:spMkLst>
        </pc:spChg>
        <pc:spChg chg="del">
          <ac:chgData name="Krystle Suarez" userId="S::ksuarez1@bridgeprepacademy.com::811c92b0-d447-47b7-bc68-8a7dc7bc5865" providerId="AD" clId="Web-{A807EFA6-671E-40A4-AA74-750E38498767}" dt="2018-08-30T23:28:39.149" v="1"/>
          <ac:spMkLst>
            <pc:docMk/>
            <pc:sldMk cId="3724558073" sldId="282"/>
            <ac:spMk id="33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35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38" creationId="{2057DA65-7287-4214-A745-75351919F5BB}"/>
          </ac:spMkLst>
        </pc:spChg>
        <pc:spChg chg="del">
          <ac:chgData name="Krystle Suarez" userId="S::ksuarez1@bridgeprepacademy.com::811c92b0-d447-47b7-bc68-8a7dc7bc5865" providerId="AD" clId="Web-{A807EFA6-671E-40A4-AA74-750E38498767}" dt="2018-08-30T23:28:33.961" v="0"/>
          <ac:spMkLst>
            <pc:docMk/>
            <pc:sldMk cId="3724558073" sldId="282"/>
            <ac:spMk id="40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41" creationId="{38FA2F53-C6AB-4ECA-AB56-A4E9A87F6240}"/>
          </ac:spMkLst>
        </pc:spChg>
        <pc:spChg chg="del">
          <ac:chgData name="Krystle Suarez" userId="S::ksuarez1@bridgeprepacademy.com::811c92b0-d447-47b7-bc68-8a7dc7bc5865" providerId="AD" clId="Web-{A807EFA6-671E-40A4-AA74-750E38498767}" dt="2018-08-30T23:29:06.462" v="3"/>
          <ac:spMkLst>
            <pc:docMk/>
            <pc:sldMk cId="3724558073" sldId="282"/>
            <ac:spMk id="44" creationId="{F57ABC32-DA2D-499C-A5F7-E8AB2C51EEC7}"/>
          </ac:spMkLst>
        </pc:spChg>
        <pc:spChg chg="del">
          <ac:chgData name="Krystle Suarez" userId="S::ksuarez1@bridgeprepacademy.com::811c92b0-d447-47b7-bc68-8a7dc7bc5865" providerId="AD" clId="Web-{A807EFA6-671E-40A4-AA74-750E38498767}" dt="2018-08-30T23:29:02.321" v="2"/>
          <ac:spMkLst>
            <pc:docMk/>
            <pc:sldMk cId="3724558073" sldId="282"/>
            <ac:spMk id="47" creationId="{F57ABC32-DA2D-499C-A5F7-E8AB2C51EEC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54" creationId="{30044E04-D9F5-4E35-993F-7265A1447C1A}"/>
          </ac:spMkLst>
        </pc:spChg>
        <pc:spChg chg="del">
          <ac:chgData name="Krystle Suarez" userId="S::ksuarez1@bridgeprepacademy.com::811c92b0-d447-47b7-bc68-8a7dc7bc5865" providerId="AD" clId="Web-{A807EFA6-671E-40A4-AA74-750E38498767}" dt="2018-08-30T23:42:11.016" v="166"/>
          <ac:spMkLst>
            <pc:docMk/>
            <pc:sldMk cId="3724558073" sldId="282"/>
            <ac:spMk id="58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59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61" creationId="{01182A91-AA43-461A-B075-D4F8C18F2743}"/>
          </ac:spMkLst>
        </pc:spChg>
        <pc:spChg chg="del mod">
          <ac:chgData name="Krystle Suarez" userId="S::ksuarez1@bridgeprepacademy.com::811c92b0-d447-47b7-bc68-8a7dc7bc5865" providerId="AD" clId="Web-{A807EFA6-671E-40A4-AA74-750E38498767}" dt="2018-08-30T23:42:20.094" v="170"/>
          <ac:spMkLst>
            <pc:docMk/>
            <pc:sldMk cId="3724558073" sldId="282"/>
            <ac:spMk id="64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65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70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73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77" creationId="{93A6F51A-7AC9-4A81-89D1-0707850DDC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82" creationId="{6700A27F-1983-46F0-94E4-90326E1E93C4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85" creationId="{B270A24A-DDE4-437B-ACD7-EFD8EADC879F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86" creationId="{26DEF332-CA91-49BC-9043-F4C3C727DDD6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724558073" sldId="282"/>
            <ac:spMk id="87" creationId="{30044E04-D9F5-4E35-993F-7265A1447C1A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724558073" sldId="282"/>
            <ac:grpSpMk id="23" creationId="{C09D3469-761E-4B1D-8905-D92FF6F24A07}"/>
          </ac:grpSpMkLst>
        </pc:grpChg>
        <pc:grpChg chg="del">
          <ac:chgData name="Krystle Suarez" userId="S::ksuarez1@bridgeprepacademy.com::811c92b0-d447-47b7-bc68-8a7dc7bc5865" providerId="AD" clId="Web-{A807EFA6-671E-40A4-AA74-750E38498767}" dt="2018-08-30T23:30:44.390" v="11"/>
          <ac:grpSpMkLst>
            <pc:docMk/>
            <pc:sldMk cId="3724558073" sldId="282"/>
            <ac:grpSpMk id="55" creationId="{9FB82C46-207D-4103-A2A1-FD4D97D95392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724558073" sldId="282"/>
            <ac:grpSpMk id="60" creationId="{EB831D53-40EA-4949-8962-2BC7ADA41411}"/>
          </ac:grpSpMkLst>
        </pc:grpChg>
        <pc:grpChg chg="del">
          <ac:chgData name="Krystle Suarez" userId="S::ksuarez1@bridgeprepacademy.com::811c92b0-d447-47b7-bc68-8a7dc7bc5865" providerId="AD" clId="Web-{A807EFA6-671E-40A4-AA74-750E38498767}" dt="2018-08-30T23:30:40.687" v="10"/>
          <ac:grpSpMkLst>
            <pc:docMk/>
            <pc:sldMk cId="3724558073" sldId="282"/>
            <ac:grpSpMk id="66" creationId="{C7C4BE50-963F-422B-B7C5-B2E3F7906714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724558073" sldId="282"/>
            <ac:grpSpMk id="81" creationId="{308919DB-559E-4294-AC7B-891CB820CDA6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724558073" sldId="282"/>
            <ac:grpSpMk id="84" creationId="{5C410244-A305-439F-B8DC-23378152650E}"/>
          </ac:grpSpMkLst>
        </pc:grpChg>
        <pc:graphicFrameChg chg="mod modGraphic">
          <ac:chgData name="Krystle Suarez" userId="S::ksuarez1@bridgeprepacademy.com::811c92b0-d447-47b7-bc68-8a7dc7bc5865" providerId="AD" clId="Web-{A807EFA6-671E-40A4-AA74-750E38498767}" dt="2018-08-30T23:58:57.787" v="373"/>
          <ac:graphicFrameMkLst>
            <pc:docMk/>
            <pc:sldMk cId="3724558073" sldId="282"/>
            <ac:graphicFrameMk id="4" creationId="{A72E9318-6493-4A5F-8EFC-01123505C10A}"/>
          </ac:graphicFrameMkLst>
        </pc:graphicFrameChg>
        <pc:picChg chg="add 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2" creationId="{DB11436F-666D-46CA-9D0F-D45BF2587884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3" creationId="{F5881840-9366-4256-8353-40F46F8B3D95}"/>
          </ac:picMkLst>
        </pc:picChg>
        <pc:picChg chg="add 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6" creationId="{9AC5A1C8-53EB-4E4D-A9E7-E9A853AA5C68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7" creationId="{D88DEFA1-0728-4FCC-911D-58649427B071}"/>
          </ac:picMkLst>
        </pc:picChg>
        <pc:picChg chg="add 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13" creationId="{1D29E72B-2517-48EF-A428-A54B73BCC973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18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39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9:31.803" v="374" actId="1076"/>
          <ac:picMkLst>
            <pc:docMk/>
            <pc:sldMk cId="3724558073" sldId="282"/>
            <ac:picMk id="43" creationId="{EF9DF63F-1560-465B-8CBC-D0948C74EE46}"/>
          </ac:picMkLst>
        </pc:picChg>
        <pc:picChg chg="del">
          <ac:chgData name="Krystle Suarez" userId="S::ksuarez1@bridgeprepacademy.com::811c92b0-d447-47b7-bc68-8a7dc7bc5865" providerId="AD" clId="Web-{A807EFA6-671E-40A4-AA74-750E38498767}" dt="2018-08-30T23:29:09.087" v="4"/>
          <ac:picMkLst>
            <pc:docMk/>
            <pc:sldMk cId="3724558073" sldId="282"/>
            <ac:picMk id="45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46" creationId="{00000000-0000-0000-0000-000000000000}"/>
          </ac:picMkLst>
        </pc:picChg>
        <pc:picChg chg="del">
          <ac:chgData name="Krystle Suarez" userId="S::ksuarez1@bridgeprepacademy.com::811c92b0-d447-47b7-bc68-8a7dc7bc5865" providerId="AD" clId="Web-{A807EFA6-671E-40A4-AA74-750E38498767}" dt="2018-08-30T23:30:35.468" v="9"/>
          <ac:picMkLst>
            <pc:docMk/>
            <pc:sldMk cId="3724558073" sldId="282"/>
            <ac:picMk id="63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69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71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7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74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75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76" creationId="{00000000-0000-0000-0000-000000000000}"/>
          </ac:picMkLst>
        </pc:picChg>
        <pc:picChg chg="add 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78" creationId="{4A6A0FB4-0E2A-4079-B87C-4557AB618CD2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724558073" sldId="282"/>
            <ac:picMk id="91" creationId="{00000000-0000-0000-0000-000000000000}"/>
          </ac:picMkLst>
        </pc:picChg>
        <pc:cxnChg chg="mod">
          <ac:chgData name="Krystle Suarez" userId="S::ksuarez1@bridgeprepacademy.com::811c92b0-d447-47b7-bc68-8a7dc7bc5865" providerId="AD" clId="Web-{A807EFA6-671E-40A4-AA74-750E38498767}" dt="2018-08-30T23:58:57.787" v="373"/>
          <ac:cxnSpMkLst>
            <pc:docMk/>
            <pc:sldMk cId="3724558073" sldId="282"/>
            <ac:cxnSpMk id="8" creationId="{364BC125-88BB-4793-A837-2657CA3090B9}"/>
          </ac:cxnSpMkLst>
        </pc:cxnChg>
      </pc:sldChg>
      <pc:sldChg chg="modSp">
        <pc:chgData name="Krystle Suarez" userId="S::ksuarez1@bridgeprepacademy.com::811c92b0-d447-47b7-bc68-8a7dc7bc5865" providerId="AD" clId="Web-{A807EFA6-671E-40A4-AA74-750E38498767}" dt="2018-08-30T23:58:57.787" v="373"/>
        <pc:sldMkLst>
          <pc:docMk/>
          <pc:sldMk cId="3977659212" sldId="283"/>
        </pc:sldMkLst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23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26" creationId="{B7E030EC-A2F1-4F81-9EA7-6FB081B6B5D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28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31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34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35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38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40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41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44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46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51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55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63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65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68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69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73" creationId="{93A6F51A-7AC9-4A81-89D1-0707850DDC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75" creationId="{01182A91-AA43-461A-B075-D4F8C18F2743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78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80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81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84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88" creationId="{6700A27F-1983-46F0-94E4-90326E1E93C4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90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91" creationId="{B29864D6-EEF6-420D-9DF4-433CEC7F8A88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977659212" sldId="283"/>
            <ac:spMk id="92" creationId="{24B95D29-CEA4-4669-B08B-9AB8AE09CDC6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977659212" sldId="283"/>
            <ac:grpSpMk id="50" creationId="{C09D3469-761E-4B1D-8905-D92FF6F24A07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977659212" sldId="283"/>
            <ac:grpSpMk id="79" creationId="{8EC0AA06-BB9F-4DF0-B4D6-B02AD297FF04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977659212" sldId="283"/>
            <ac:grpSpMk id="87" creationId="{308919DB-559E-4294-AC7B-891CB820CDA6}"/>
          </ac:grpSpMkLst>
        </pc:grpChg>
        <pc:graphicFrameChg chg="mod modGraphic">
          <ac:chgData name="Krystle Suarez" userId="S::ksuarez1@bridgeprepacademy.com::811c92b0-d447-47b7-bc68-8a7dc7bc5865" providerId="AD" clId="Web-{A807EFA6-671E-40A4-AA74-750E38498767}" dt="2018-08-30T23:58:57.787" v="373"/>
          <ac:graphicFrameMkLst>
            <pc:docMk/>
            <pc:sldMk cId="3977659212" sldId="283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3" creationId="{A96683BA-9593-4927-BEB9-64F2FB6EF786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6" creationId="{50FBA20C-5DE2-49D9-A548-1CFACC75D9F7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10" creationId="{410DFA5D-F07C-4997-8E65-96E5F116442F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12" creationId="{EB9311BE-98BF-47B2-B35F-BEDCEEE73B71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33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36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37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39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4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45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54" creationId="{1CBFF14F-188D-41B6-B7C3-8FC46724ACCA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58" creationId="{190E95AD-ED5E-4480-94B9-80BBAAEEF972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59" creationId="{4AFF33DD-18C9-4518-A3E3-59F70EE9DF42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64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66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76" creationId="{34022FD3-BD90-48CB-B0F4-9B9BE1DA1DC2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77" creationId="{D3BF6A3F-97F9-44F4-AA81-052680A84608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8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977659212" sldId="283"/>
            <ac:picMk id="83" creationId="{00000000-0000-0000-0000-000000000000}"/>
          </ac:picMkLst>
        </pc:picChg>
      </pc:sldChg>
      <pc:sldChg chg="modSp">
        <pc:chgData name="Krystle Suarez" userId="S::ksuarez1@bridgeprepacademy.com::811c92b0-d447-47b7-bc68-8a7dc7bc5865" providerId="AD" clId="Web-{A807EFA6-671E-40A4-AA74-750E38498767}" dt="2018-08-30T23:58:57.787" v="373"/>
        <pc:sldMkLst>
          <pc:docMk/>
          <pc:sldMk cId="2422626705" sldId="284"/>
        </pc:sldMkLst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13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16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21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22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23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26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31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33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36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42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50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51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58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60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68" creationId="{01182A91-AA43-461A-B075-D4F8C18F2743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71" creationId="{2057DA65-7287-4214-A745-75351919F5BB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72" creationId="{93A6F51A-7AC9-4A81-89D1-0707850DDC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76" creationId="{BE0043D0-8D50-4BF9-B586-17E53383BFFB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80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82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84" creationId="{6700A27F-1983-46F0-94E4-90326E1E93C4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86" creationId="{5A375797-9EC2-4F9A-B41B-E0F629DD69BC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2422626705" sldId="284"/>
            <ac:spMk id="87" creationId="{DB07BEA9-E96A-449B-B2E9-56066C370B44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2422626705" sldId="284"/>
            <ac:grpSpMk id="30" creationId="{C09D3469-761E-4B1D-8905-D92FF6F24A07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2422626705" sldId="284"/>
            <ac:grpSpMk id="35" creationId="{C09D3469-761E-4B1D-8905-D92FF6F24A07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2422626705" sldId="284"/>
            <ac:grpSpMk id="41" creationId="{C09D3469-761E-4B1D-8905-D92FF6F24A07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2422626705" sldId="284"/>
            <ac:grpSpMk id="56" creationId="{00000000-0000-0000-0000-000000000000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2422626705" sldId="284"/>
            <ac:grpSpMk id="59" creationId="{00000000-0000-0000-0000-000000000000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2422626705" sldId="284"/>
            <ac:grpSpMk id="75" creationId="{A74E8B20-47DE-4894-B404-25BACDC12C1C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2422626705" sldId="284"/>
            <ac:grpSpMk id="79" creationId="{C09D3469-761E-4B1D-8905-D92FF6F24A07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2422626705" sldId="284"/>
            <ac:grpSpMk id="83" creationId="{308919DB-559E-4294-AC7B-891CB820CDA6}"/>
          </ac:grpSpMkLst>
        </pc:grpChg>
        <pc:graphicFrameChg chg="mod modGraphic">
          <ac:chgData name="Krystle Suarez" userId="S::ksuarez1@bridgeprepacademy.com::811c92b0-d447-47b7-bc68-8a7dc7bc5865" providerId="AD" clId="Web-{A807EFA6-671E-40A4-AA74-750E38498767}" dt="2018-08-30T23:58:57.787" v="373"/>
          <ac:graphicFrameMkLst>
            <pc:docMk/>
            <pc:sldMk cId="2422626705" sldId="284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2422626705" sldId="284"/>
            <ac:picMk id="3" creationId="{C5F9859B-717A-46F1-AF16-7B5A85364AF4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2422626705" sldId="284"/>
            <ac:picMk id="5" creationId="{C8CD7200-2710-4BED-BBC4-DCDF57BF881F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2422626705" sldId="284"/>
            <ac:picMk id="7" creationId="{5E738DFB-4730-44A3-BE26-0A8DF6E3B275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2422626705" sldId="284"/>
            <ac:picMk id="15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2422626705" sldId="284"/>
            <ac:picMk id="17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2422626705" sldId="284"/>
            <ac:picMk id="28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2422626705" sldId="284"/>
            <ac:picMk id="54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2422626705" sldId="284"/>
            <ac:picMk id="69" creationId="{34022FD3-BD90-48CB-B0F4-9B9BE1DA1DC2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2422626705" sldId="284"/>
            <ac:picMk id="70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2422626705" sldId="284"/>
            <ac:picMk id="74" creationId="{00000000-0000-0000-0000-000000000000}"/>
          </ac:picMkLst>
        </pc:picChg>
      </pc:sldChg>
      <pc:sldChg chg="delSp modSp">
        <pc:chgData name="Krystle Suarez" userId="S::ksuarez1@bridgeprepacademy.com::811c92b0-d447-47b7-bc68-8a7dc7bc5865" providerId="AD" clId="Web-{A807EFA6-671E-40A4-AA74-750E38498767}" dt="2018-08-31T00:01:48.509" v="379"/>
        <pc:sldMkLst>
          <pc:docMk/>
          <pc:sldMk cId="959156077" sldId="285"/>
        </pc:sldMkLst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22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23" creationId="{2057DA65-7287-4214-A745-75351919F5BB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25" creationId="{B7E030EC-A2F1-4F81-9EA7-6FB081B6B5D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27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28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29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31" creationId="{1CE4BE1D-D0D1-4772-B4AA-35267273A83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34" creationId="{6F0536A4-28F5-4592-8407-400580B2E4C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40" creationId="{01182A91-AA43-461A-B075-D4F8C18F2743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43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44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45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46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48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51" creationId="{93A6F51A-7AC9-4A81-89D1-0707850DDCCE}"/>
          </ac:spMkLst>
        </pc:spChg>
        <pc:spChg chg="del mod">
          <ac:chgData name="Krystle Suarez" userId="S::ksuarez1@bridgeprepacademy.com::811c92b0-d447-47b7-bc68-8a7dc7bc5865" providerId="AD" clId="Web-{A807EFA6-671E-40A4-AA74-750E38498767}" dt="2018-08-31T00:01:43.290" v="377"/>
          <ac:spMkLst>
            <pc:docMk/>
            <pc:sldMk cId="959156077" sldId="285"/>
            <ac:spMk id="52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53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54" creationId="{30044E04-D9F5-4E35-993F-7265A1447C1A}"/>
          </ac:spMkLst>
        </pc:spChg>
        <pc:spChg chg="del mod">
          <ac:chgData name="Krystle Suarez" userId="S::ksuarez1@bridgeprepacademy.com::811c92b0-d447-47b7-bc68-8a7dc7bc5865" providerId="AD" clId="Web-{A807EFA6-671E-40A4-AA74-750E38498767}" dt="2018-08-31T00:01:33.853" v="375"/>
          <ac:spMkLst>
            <pc:docMk/>
            <pc:sldMk cId="959156077" sldId="285"/>
            <ac:spMk id="55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56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57" creationId="{30044E04-D9F5-4E35-993F-7265A1447C1A}"/>
          </ac:spMkLst>
        </pc:spChg>
        <pc:spChg chg="del mod">
          <ac:chgData name="Krystle Suarez" userId="S::ksuarez1@bridgeprepacademy.com::811c92b0-d447-47b7-bc68-8a7dc7bc5865" providerId="AD" clId="Web-{A807EFA6-671E-40A4-AA74-750E38498767}" dt="2018-08-31T00:01:39.337" v="376"/>
          <ac:spMkLst>
            <pc:docMk/>
            <pc:sldMk cId="959156077" sldId="285"/>
            <ac:spMk id="58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61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64" creationId="{6700A27F-1983-46F0-94E4-90326E1E93C4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68" creationId="{CD74D6C5-A10B-420F-97F9-3F55C4EDFE2F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69" creationId="{C1C4DD80-7444-4A10-88F8-0965D2C6A52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959156077" sldId="285"/>
            <ac:spMk id="76" creationId="{F21B529F-F3EF-4C44-AA66-3178C0D3D875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959156077" sldId="285"/>
            <ac:grpSpMk id="16" creationId="{5F0BD6D7-41C0-454C-8F90-7F8B22414504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959156077" sldId="285"/>
            <ac:grpSpMk id="20" creationId="{00000000-0000-0000-0000-000000000000}"/>
          </ac:grpSpMkLst>
        </pc:grpChg>
        <pc:grpChg chg="del mod">
          <ac:chgData name="Krystle Suarez" userId="S::ksuarez1@bridgeprepacademy.com::811c92b0-d447-47b7-bc68-8a7dc7bc5865" providerId="AD" clId="Web-{A807EFA6-671E-40A4-AA74-750E38498767}" dt="2018-08-31T00:01:45.712" v="378"/>
          <ac:grpSpMkLst>
            <pc:docMk/>
            <pc:sldMk cId="959156077" sldId="285"/>
            <ac:grpSpMk id="30" creationId="{9FB82C46-207D-4103-A2A1-FD4D97D95392}"/>
          </ac:grpSpMkLst>
        </pc:grpChg>
        <pc:grpChg chg="del mod">
          <ac:chgData name="Krystle Suarez" userId="S::ksuarez1@bridgeprepacademy.com::811c92b0-d447-47b7-bc68-8a7dc7bc5865" providerId="AD" clId="Web-{A807EFA6-671E-40A4-AA74-750E38498767}" dt="2018-08-31T00:01:48.509" v="379"/>
          <ac:grpSpMkLst>
            <pc:docMk/>
            <pc:sldMk cId="959156077" sldId="285"/>
            <ac:grpSpMk id="33" creationId="{C7C4BE50-963F-422B-B7C5-B2E3F7906714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959156077" sldId="285"/>
            <ac:grpSpMk id="39" creationId="{EB831D53-40EA-4949-8962-2BC7ADA41411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959156077" sldId="285"/>
            <ac:grpSpMk id="42" creationId="{00000000-0000-0000-0000-000000000000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959156077" sldId="285"/>
            <ac:grpSpMk id="63" creationId="{308919DB-559E-4294-AC7B-891CB820CDA6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959156077" sldId="285"/>
            <ac:grpSpMk id="67" creationId="{355D3D84-4430-422E-A21F-D0C46055F6F3}"/>
          </ac:grpSpMkLst>
        </pc:grpChg>
        <pc:graphicFrameChg chg="mod modGraphic">
          <ac:chgData name="Krystle Suarez" userId="S::ksuarez1@bridgeprepacademy.com::811c92b0-d447-47b7-bc68-8a7dc7bc5865" providerId="AD" clId="Web-{A807EFA6-671E-40A4-AA74-750E38498767}" dt="2018-08-30T23:58:57.787" v="373"/>
          <ac:graphicFrameMkLst>
            <pc:docMk/>
            <pc:sldMk cId="959156077" sldId="285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959156077" sldId="285"/>
            <ac:picMk id="5" creationId="{9BF71C15-9DD5-476E-AA76-9BEFAAF89B61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959156077" sldId="285"/>
            <ac:picMk id="24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959156077" sldId="285"/>
            <ac:picMk id="47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959156077" sldId="285"/>
            <ac:picMk id="60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959156077" sldId="285"/>
            <ac:picMk id="66" creationId="{00000000-0000-0000-0000-000000000000}"/>
          </ac:picMkLst>
        </pc:picChg>
      </pc:sldChg>
      <pc:sldChg chg="delSp modSp">
        <pc:chgData name="Krystle Suarez" userId="S::ksuarez1@bridgeprepacademy.com::811c92b0-d447-47b7-bc68-8a7dc7bc5865" providerId="AD" clId="Web-{A807EFA6-671E-40A4-AA74-750E38498767}" dt="2018-08-31T00:02:49.807" v="381"/>
        <pc:sldMkLst>
          <pc:docMk/>
          <pc:sldMk cId="1291655280" sldId="286"/>
        </pc:sldMkLst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2" creationId="{270267AC-EA5B-4F2E-BF61-F3613A88705D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9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10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11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19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20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21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22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23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24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25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26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27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28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29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30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33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38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40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42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43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47" creationId="{1CE4BE1D-D0D1-4772-B4AA-35267273A83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50" creationId="{6F0536A4-28F5-4592-8407-400580B2E4C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53" creationId="{01182A91-AA43-461A-B075-D4F8C18F2743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56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60" creationId="{B7E030EC-A2F1-4F81-9EA7-6FB081B6B5D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61" creationId="{93A6F51A-7AC9-4A81-89D1-0707850DDC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62" creationId="{4A1C23C4-2957-4374-8226-0366634E1929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64" creationId="{89C064E1-C5E1-4B64-8445-C5E333A06EC2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66" creationId="{6700A27F-1983-46F0-94E4-90326E1E93C4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71" creationId="{1EB9EA13-E645-47D6-985D-1A84AC5BA7DB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75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1291655280" sldId="286"/>
            <ac:spMk id="78" creationId="{38FA2F53-C6AB-4ECA-AB56-A4E9A87F6240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1291655280" sldId="286"/>
            <ac:grpSpMk id="7" creationId="{00000000-0000-0000-0000-000000000000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1291655280" sldId="286"/>
            <ac:grpSpMk id="32" creationId="{C09D3469-761E-4B1D-8905-D92FF6F24A07}"/>
          </ac:grpSpMkLst>
        </pc:grpChg>
        <pc:grpChg chg="del mod">
          <ac:chgData name="Krystle Suarez" userId="S::ksuarez1@bridgeprepacademy.com::811c92b0-d447-47b7-bc68-8a7dc7bc5865" providerId="AD" clId="Web-{A807EFA6-671E-40A4-AA74-750E38498767}" dt="2018-08-31T00:02:46.792" v="380"/>
          <ac:grpSpMkLst>
            <pc:docMk/>
            <pc:sldMk cId="1291655280" sldId="286"/>
            <ac:grpSpMk id="46" creationId="{9FB82C46-207D-4103-A2A1-FD4D97D95392}"/>
          </ac:grpSpMkLst>
        </pc:grpChg>
        <pc:grpChg chg="del mod">
          <ac:chgData name="Krystle Suarez" userId="S::ksuarez1@bridgeprepacademy.com::811c92b0-d447-47b7-bc68-8a7dc7bc5865" providerId="AD" clId="Web-{A807EFA6-671E-40A4-AA74-750E38498767}" dt="2018-08-31T00:02:49.807" v="381"/>
          <ac:grpSpMkLst>
            <pc:docMk/>
            <pc:sldMk cId="1291655280" sldId="286"/>
            <ac:grpSpMk id="49" creationId="{C7C4BE50-963F-422B-B7C5-B2E3F7906714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1291655280" sldId="286"/>
            <ac:grpSpMk id="52" creationId="{EB831D53-40EA-4949-8962-2BC7ADA41411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1291655280" sldId="286"/>
            <ac:grpSpMk id="55" creationId="{00000000-0000-0000-0000-000000000000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1291655280" sldId="286"/>
            <ac:grpSpMk id="63" creationId="{3AC479D1-896E-4DD9-8DC8-B28B9FCAB9BB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1291655280" sldId="286"/>
            <ac:grpSpMk id="65" creationId="{308919DB-559E-4294-AC7B-891CB820CDA6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1291655280" sldId="286"/>
            <ac:grpSpMk id="74" creationId="{C09D3469-761E-4B1D-8905-D92FF6F24A07}"/>
          </ac:grpSpMkLst>
        </pc:grpChg>
        <pc:graphicFrameChg chg="mod modGraphic">
          <ac:chgData name="Krystle Suarez" userId="S::ksuarez1@bridgeprepacademy.com::811c92b0-d447-47b7-bc68-8a7dc7bc5865" providerId="AD" clId="Web-{A807EFA6-671E-40A4-AA74-750E38498767}" dt="2018-08-30T23:58:57.787" v="373"/>
          <ac:graphicFrameMkLst>
            <pc:docMk/>
            <pc:sldMk cId="1291655280" sldId="286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291655280" sldId="286"/>
            <ac:picMk id="5" creationId="{F5DFC7F6-C1CD-4F59-BE04-11CA2878C94C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291655280" sldId="286"/>
            <ac:picMk id="8" creationId="{09DD5BF7-F80D-4596-AD7E-0E844057DD1E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291655280" sldId="286"/>
            <ac:picMk id="13" creationId="{8DBD02C5-74F4-4ECB-9CD7-90CBB1DE3918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291655280" sldId="286"/>
            <ac:picMk id="44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291655280" sldId="286"/>
            <ac:picMk id="45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291655280" sldId="286"/>
            <ac:picMk id="58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291655280" sldId="286"/>
            <ac:picMk id="77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1291655280" sldId="286"/>
            <ac:picMk id="79" creationId="{00000000-0000-0000-0000-000000000000}"/>
          </ac:picMkLst>
        </pc:picChg>
      </pc:sldChg>
      <pc:sldChg chg="modSp">
        <pc:chgData name="Krystle Suarez" userId="S::ksuarez1@bridgeprepacademy.com::811c92b0-d447-47b7-bc68-8a7dc7bc5865" providerId="AD" clId="Web-{A807EFA6-671E-40A4-AA74-750E38498767}" dt="2018-08-30T23:58:57.787" v="373"/>
        <pc:sldMkLst>
          <pc:docMk/>
          <pc:sldMk cId="544008813" sldId="287"/>
        </pc:sldMkLst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2" creationId="{EFB15F9D-E8D0-49F2-88E4-324FA909C77D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8" creationId="{2A1C35B2-AD38-49FD-8056-88E651C5ECFF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10" creationId="{81B7F110-9BDD-4B9F-B576-FD532EB53A94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11" creationId="{ADC44D65-3910-487C-9FDC-EBF4EEA5D7ED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14" creationId="{E1DE7A0C-816D-430D-92C5-F79F6B5CF952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15" creationId="{64B928A8-6609-47FE-9579-6BAA63BC0E3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16" creationId="{7C71C064-041A-46DA-B979-5E41AC7AA443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17" creationId="{121D9C55-EF76-48F3-BECA-3650F3B0DF0F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23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25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26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27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28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30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31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32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33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34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36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37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38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39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42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46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48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51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54" creationId="{B7E030EC-A2F1-4F81-9EA7-6FB081B6B5D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58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69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72" creationId="{1CE4BE1D-D0D1-4772-B4AA-35267273A83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75" creationId="{6F0536A4-28F5-4592-8407-400580B2E4C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78" creationId="{01182A91-AA43-461A-B075-D4F8C18F2743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80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81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82" creationId="{93A6F51A-7AC9-4A81-89D1-0707850DDC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86" creationId="{27E5CB13-E075-45BC-8173-93CBAFC22649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88" creationId="{6700A27F-1983-46F0-94E4-90326E1E93C4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90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92" creationId="{D66D1DAF-E687-4582-BD97-F0A5077BB8BD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544008813" sldId="287"/>
            <ac:spMk id="108" creationId="{38FA2F53-C6AB-4ECA-AB56-A4E9A87F6240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544008813" sldId="287"/>
            <ac:grpSpMk id="71" creationId="{9FB82C46-207D-4103-A2A1-FD4D97D95392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544008813" sldId="287"/>
            <ac:grpSpMk id="74" creationId="{C7C4BE50-963F-422B-B7C5-B2E3F7906714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544008813" sldId="287"/>
            <ac:grpSpMk id="77" creationId="{EB831D53-40EA-4949-8962-2BC7ADA41411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544008813" sldId="287"/>
            <ac:grpSpMk id="85" creationId="{EC026728-9C41-483A-A44F-5A43AE419588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544008813" sldId="287"/>
            <ac:grpSpMk id="87" creationId="{308919DB-559E-4294-AC7B-891CB820CDA6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544008813" sldId="287"/>
            <ac:grpSpMk id="89" creationId="{C09D3469-761E-4B1D-8905-D92FF6F24A07}"/>
          </ac:grpSpMkLst>
        </pc:grpChg>
        <pc:graphicFrameChg chg="mod modGraphic">
          <ac:chgData name="Krystle Suarez" userId="S::ksuarez1@bridgeprepacademy.com::811c92b0-d447-47b7-bc68-8a7dc7bc5865" providerId="AD" clId="Web-{A807EFA6-671E-40A4-AA74-750E38498767}" dt="2018-08-30T23:58:57.787" v="373"/>
          <ac:graphicFrameMkLst>
            <pc:docMk/>
            <pc:sldMk cId="544008813" sldId="287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3" creationId="{F41EDA3D-D692-4307-B185-7DE90712C45B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2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24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43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44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45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49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50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5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55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56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59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66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68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70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83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544008813" sldId="287"/>
            <ac:picMk id="84" creationId="{00000000-0000-0000-0000-000000000000}"/>
          </ac:picMkLst>
        </pc:picChg>
      </pc:sldChg>
      <pc:sldChg chg="modSp">
        <pc:chgData name="Krystle Suarez" userId="S::ksuarez1@bridgeprepacademy.com::811c92b0-d447-47b7-bc68-8a7dc7bc5865" providerId="AD" clId="Web-{A807EFA6-671E-40A4-AA74-750E38498767}" dt="2018-08-30T23:58:57.787" v="373"/>
        <pc:sldMkLst>
          <pc:docMk/>
          <pc:sldMk cId="311613307" sldId="288"/>
        </pc:sldMkLst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8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22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24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25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26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30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31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32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33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34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35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37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38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39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41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44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47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49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51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54" creationId="{01182A91-AA43-461A-B075-D4F8C18F2743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56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57" creationId="{B7E030EC-A2F1-4F81-9EA7-6FB081B6B5D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59" creationId="{1CE4BE1D-D0D1-4772-B4AA-35267273A83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61" creationId="{6F0536A4-28F5-4592-8407-400580B2E4C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64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68" creationId="{93A6F51A-7AC9-4A81-89D1-0707850DDC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75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77" creationId="{693B8C19-DA18-4EAB-874F-9A6A4FBB3ECC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78" creationId="{6700A27F-1983-46F0-94E4-90326E1E93C4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80" creationId="{1AE1298C-0D5C-4EC1-B645-D4D9E23280B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11613307" sldId="288"/>
            <ac:spMk id="81" creationId="{30044E04-D9F5-4E35-993F-7265A1447C1A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11613307" sldId="288"/>
            <ac:grpSpMk id="58" creationId="{9FB82C46-207D-4103-A2A1-FD4D97D95392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11613307" sldId="288"/>
            <ac:grpSpMk id="69" creationId="{7C7AFB5D-2821-4ABA-A755-F8CC4896F65F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11613307" sldId="288"/>
            <ac:grpSpMk id="73" creationId="{308919DB-559E-4294-AC7B-891CB820CDA6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11613307" sldId="288"/>
            <ac:grpSpMk id="74" creationId="{C09D3469-761E-4B1D-8905-D92FF6F24A07}"/>
          </ac:grpSpMkLst>
        </pc:grpChg>
        <pc:graphicFrameChg chg="mod modGraphic">
          <ac:chgData name="Krystle Suarez" userId="S::ksuarez1@bridgeprepacademy.com::811c92b0-d447-47b7-bc68-8a7dc7bc5865" providerId="AD" clId="Web-{A807EFA6-671E-40A4-AA74-750E38498767}" dt="2018-08-30T23:58:57.787" v="373"/>
          <ac:graphicFrameMkLst>
            <pc:docMk/>
            <pc:sldMk cId="311613307" sldId="288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6" creationId="{2614F4B5-2B45-4244-BEE9-E9385EDB799F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11" creationId="{C292BFF1-39F1-4EC8-ACAF-34F5FD50FF4A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12" creationId="{C7BF0AE0-DB59-4C4B-B604-1519102C6664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21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23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45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48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53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55" creationId="{34022FD3-BD90-48CB-B0F4-9B9BE1DA1DC2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62" creationId="{8E439EB0-B519-4D23-A573-EEE8370ACA34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63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65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66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11613307" sldId="288"/>
            <ac:picMk id="67" creationId="{00000000-0000-0000-0000-000000000000}"/>
          </ac:picMkLst>
        </pc:picChg>
      </pc:sldChg>
      <pc:sldChg chg="modSp">
        <pc:chgData name="Krystle Suarez" userId="S::ksuarez1@bridgeprepacademy.com::811c92b0-d447-47b7-bc68-8a7dc7bc5865" providerId="AD" clId="Web-{A807EFA6-671E-40A4-AA74-750E38498767}" dt="2018-08-30T23:58:57.787" v="373"/>
        <pc:sldMkLst>
          <pc:docMk/>
          <pc:sldMk cId="3308418164" sldId="289"/>
        </pc:sldMkLst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22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23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24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25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26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27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28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29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30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31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32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33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34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35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40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42" creationId="{B7E030EC-A2F1-4F81-9EA7-6FB081B6B5D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44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48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52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54" creationId="{6F0536A4-28F5-4592-8407-400580B2E4C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57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61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63" creationId="{01182A91-AA43-461A-B075-D4F8C18F2743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66" creationId="{1CE4BE1D-D0D1-4772-B4AA-35267273A83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69" creationId="{66AA3772-F485-4700-BA1A-6E767DCCEC53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70" creationId="{C828106A-50A3-470D-9901-A0C9F9E5D974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74" creationId="{93A6F51A-7AC9-4A81-89D1-0707850DDC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76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80" creationId="{6700A27F-1983-46F0-94E4-90326E1E93C4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81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3308418164" sldId="289"/>
            <ac:spMk id="86" creationId="{30044E04-D9F5-4E35-993F-7265A1447C1A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308418164" sldId="289"/>
            <ac:grpSpMk id="50" creationId="{00000000-0000-0000-0000-000000000000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308418164" sldId="289"/>
            <ac:grpSpMk id="53" creationId="{C7C4BE50-963F-422B-B7C5-B2E3F7906714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308418164" sldId="289"/>
            <ac:grpSpMk id="56" creationId="{00000000-0000-0000-0000-000000000000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308418164" sldId="289"/>
            <ac:grpSpMk id="59" creationId="{00000000-0000-0000-0000-000000000000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308418164" sldId="289"/>
            <ac:grpSpMk id="62" creationId="{EB831D53-40EA-4949-8962-2BC7ADA41411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308418164" sldId="289"/>
            <ac:grpSpMk id="65" creationId="{9FB82C46-207D-4103-A2A1-FD4D97D95392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308418164" sldId="289"/>
            <ac:grpSpMk id="68" creationId="{E9E5B828-B061-421D-91E5-D40D224D071C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308418164" sldId="289"/>
            <ac:grpSpMk id="75" creationId="{C09D3469-761E-4B1D-8905-D92FF6F24A07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3308418164" sldId="289"/>
            <ac:grpSpMk id="79" creationId="{308919DB-559E-4294-AC7B-891CB820CDA6}"/>
          </ac:grpSpMkLst>
        </pc:grpChg>
        <pc:graphicFrameChg chg="mod modGraphic">
          <ac:chgData name="Krystle Suarez" userId="S::ksuarez1@bridgeprepacademy.com::811c92b0-d447-47b7-bc68-8a7dc7bc5865" providerId="AD" clId="Web-{A807EFA6-671E-40A4-AA74-750E38498767}" dt="2018-08-30T23:58:57.787" v="373"/>
          <ac:graphicFrameMkLst>
            <pc:docMk/>
            <pc:sldMk cId="3308418164" sldId="289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7" creationId="{29DA8DB7-9FC6-4640-B6F2-1F28AB68CED1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8" creationId="{126D00FB-DB51-497A-8AA3-F9C48D9A742B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10" creationId="{5F2F0D2C-191E-4112-899F-90B2A5C2BEE8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11" creationId="{0916CE56-1302-42EA-B8E6-CE641DC1671B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12" creationId="{B8A1AA11-0CFD-49EC-BFFC-285728625B1B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13" creationId="{CB704AF8-DB45-453F-8163-724CD8D65B05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41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43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46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47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49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71" creationId="{7D58A9FB-EE5D-4169-965D-5A1678152287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72" creationId="{2816E2D9-A124-4E1E-8AB6-00D0490305CE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3308418164" sldId="289"/>
            <ac:picMk id="78" creationId="{00000000-0000-0000-0000-000000000000}"/>
          </ac:picMkLst>
        </pc:picChg>
      </pc:sldChg>
      <pc:sldChg chg="modSp">
        <pc:chgData name="Krystle Suarez" userId="S::ksuarez1@bridgeprepacademy.com::811c92b0-d447-47b7-bc68-8a7dc7bc5865" providerId="AD" clId="Web-{A807EFA6-671E-40A4-AA74-750E38498767}" dt="2018-08-30T23:58:57.787" v="373"/>
        <pc:sldMkLst>
          <pc:docMk/>
          <pc:sldMk cId="4008058643" sldId="290"/>
        </pc:sldMkLst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17" creationId="{B0315297-D9BF-4F56-BC98-4A3178385337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23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24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25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26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28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29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30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31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32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33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34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35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40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42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44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46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48" creationId="{B7E030EC-A2F1-4F81-9EA7-6FB081B6B5D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50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51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54" creationId="{01182A91-AA43-461A-B075-D4F8C18F2743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57" creationId="{1CE4BE1D-D0D1-4772-B4AA-35267273A835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60" creationId="{6F0536A4-28F5-4592-8407-400580B2E4C1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63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64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65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66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68" creationId="{31F20C63-2332-4818-99E9-6C63B5C9D2BB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69" creationId="{31F20C63-2332-4818-99E9-6C63B5C9D2BB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78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79" creationId="{93A6F51A-7AC9-4A81-89D1-0707850DDCCE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80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82" creationId="{7113B92F-6DD5-4BAE-847A-5B06E01F41D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83" creationId="{916C42AE-8809-4FA8-9812-CA6696AFDCBC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87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88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k cId="4008058643" sldId="290"/>
            <ac:spMk id="89" creationId="{6700A27F-1983-46F0-94E4-90326E1E93C4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4008058643" sldId="290"/>
            <ac:grpSpMk id="16" creationId="{C09D3469-761E-4B1D-8905-D92FF6F24A07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4008058643" sldId="290"/>
            <ac:grpSpMk id="45" creationId="{00000000-0000-0000-0000-000000000000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4008058643" sldId="290"/>
            <ac:grpSpMk id="53" creationId="{EB831D53-40EA-4949-8962-2BC7ADA41411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4008058643" sldId="290"/>
            <ac:grpSpMk id="56" creationId="{9FB82C46-207D-4103-A2A1-FD4D97D95392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4008058643" sldId="290"/>
            <ac:grpSpMk id="59" creationId="{C7C4BE50-963F-422B-B7C5-B2E3F7906714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4008058643" sldId="290"/>
            <ac:grpSpMk id="81" creationId="{D4F65DB2-4904-4485-A6BC-2D82C9738BB0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4008058643" sldId="290"/>
            <ac:grpSpMk id="84" creationId="{308919DB-559E-4294-AC7B-891CB820CDA6}"/>
          </ac:grpSpMkLst>
        </pc:gr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k cId="4008058643" sldId="290"/>
            <ac:grpSpMk id="85" creationId="{00000000-0000-0000-0000-000000000000}"/>
          </ac:grpSpMkLst>
        </pc:grpChg>
        <pc:graphicFrameChg chg="mod modGraphic">
          <ac:chgData name="Krystle Suarez" userId="S::ksuarez1@bridgeprepacademy.com::811c92b0-d447-47b7-bc68-8a7dc7bc5865" providerId="AD" clId="Web-{A807EFA6-671E-40A4-AA74-750E38498767}" dt="2018-08-30T23:58:57.787" v="373"/>
          <ac:graphicFrameMkLst>
            <pc:docMk/>
            <pc:sldMk cId="4008058643" sldId="290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9" creationId="{4B9142B8-6F52-402C-9515-A8D2304528C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12" creationId="{B526223E-341A-47C5-A324-E16BB057437C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19" creationId="{1987FBC9-AA4C-4B23-9548-EDC3F80D8EFE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20" creationId="{B97F366E-5DE9-4D45-AEA4-EB7373D8DDDC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21" creationId="{FCD3810A-2D4E-4CCB-9BA0-20EEAAE0CE76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2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43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5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6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67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70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77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A807EFA6-671E-40A4-AA74-750E38498767}" dt="2018-08-30T23:58:57.787" v="373"/>
          <ac:picMkLst>
            <pc:docMk/>
            <pc:sldMk cId="4008058643" sldId="290"/>
            <ac:picMk id="91" creationId="{00000000-0000-0000-0000-000000000000}"/>
          </ac:picMkLst>
        </pc:picChg>
      </pc:sldChg>
      <pc:sldMasterChg chg="modSp modSldLayout">
        <pc:chgData name="Krystle Suarez" userId="S::ksuarez1@bridgeprepacademy.com::811c92b0-d447-47b7-bc68-8a7dc7bc5865" providerId="AD" clId="Web-{A807EFA6-671E-40A4-AA74-750E38498767}" dt="2018-08-30T23:58:29.162" v="372"/>
        <pc:sldMasterMkLst>
          <pc:docMk/>
          <pc:sldMasterMk cId="3956671771" sldId="2147483684"/>
        </pc:sldMasterMkLst>
        <pc:spChg chg="mod">
          <ac:chgData name="Krystle Suarez" userId="S::ksuarez1@bridgeprepacademy.com::811c92b0-d447-47b7-bc68-8a7dc7bc5865" providerId="AD" clId="Web-{A807EFA6-671E-40A4-AA74-750E38498767}" dt="2018-08-30T23:58:29.162" v="372"/>
          <ac:spMkLst>
            <pc:docMk/>
            <pc:sldMasterMk cId="3956671771" sldId="2147483684"/>
            <ac:spMk id="2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29.162" v="372"/>
          <ac:spMkLst>
            <pc:docMk/>
            <pc:sldMasterMk cId="3956671771" sldId="2147483684"/>
            <ac:spMk id="3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29.162" v="372"/>
          <ac:spMkLst>
            <pc:docMk/>
            <pc:sldMasterMk cId="3956671771" sldId="2147483684"/>
            <ac:spMk id="4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29.162" v="372"/>
          <ac:spMkLst>
            <pc:docMk/>
            <pc:sldMasterMk cId="3956671771" sldId="2147483684"/>
            <ac:spMk id="5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29.162" v="372"/>
          <ac:spMkLst>
            <pc:docMk/>
            <pc:sldMasterMk cId="3956671771" sldId="2147483684"/>
            <ac:spMk id="6" creationId="{00000000-0000-0000-0000-000000000000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29.162" v="372"/>
          <ac:grpSpMkLst>
            <pc:docMk/>
            <pc:sldMasterMk cId="3956671771" sldId="2147483684"/>
            <ac:grpSpMk id="7" creationId="{00000000-0000-0000-0000-000000000000}"/>
          </ac:grpSpMkLst>
        </pc:grp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1812275497" sldId="2147483685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812275497" sldId="2147483685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812275497" sldId="2147483685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812275497" sldId="2147483685"/>
              <ac:spMk id="4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812275497" sldId="2147483685"/>
              <ac:spMk id="5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812275497" sldId="2147483685"/>
              <ac:spMk id="6" creationId="{00000000-0000-0000-0000-000000000000}"/>
            </ac:spMkLst>
          </pc:spChg>
          <pc:grpChg chg="mod">
            <ac:chgData name="Krystle Suarez" userId="S::ksuarez1@bridgeprepacademy.com::811c92b0-d447-47b7-bc68-8a7dc7bc5865" providerId="AD" clId="Web-{A807EFA6-671E-40A4-AA74-750E38498767}" dt="2018-08-30T23:58:29.162" v="372"/>
            <ac:grpSpMkLst>
              <pc:docMk/>
              <pc:sldMasterMk cId="3956671771" sldId="2147483684"/>
              <pc:sldLayoutMk cId="1812275497" sldId="2147483685"/>
              <ac:grpSpMk id="18" creationId="{00000000-0000-0000-0000-000000000000}"/>
            </ac:grpSpMkLst>
          </pc:gr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1812275497" sldId="2147483685"/>
              <ac:cxnSpMk id="15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2909271923" sldId="2147483686"/>
          </pc:sldLayoutMkLst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2909271923" sldId="2147483686"/>
              <ac:cxnSpMk id="7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175536701" sldId="2147483687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75536701" sldId="2147483687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75536701" sldId="2147483687"/>
              <ac:spMk id="3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175536701" sldId="2147483687"/>
              <ac:cxnSpMk id="31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3480340755" sldId="2147483688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480340755" sldId="2147483688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480340755" sldId="2147483688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480340755" sldId="2147483688"/>
              <ac:spMk id="4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3480340755" sldId="2147483688"/>
              <ac:cxnSpMk id="8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2537818299" sldId="2147483689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2537818299" sldId="2147483689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2537818299" sldId="2147483689"/>
              <ac:spMk id="4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2537818299" sldId="2147483689"/>
              <ac:spMk id="5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2537818299" sldId="2147483689"/>
              <ac:spMk id="6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2537818299" sldId="2147483689"/>
              <ac:cxnSpMk id="41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681739160" sldId="2147483690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681739160" sldId="2147483690"/>
              <ac:spMk id="2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681739160" sldId="2147483690"/>
              <ac:cxnSpMk id="14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1780431998" sldId="2147483692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780431998" sldId="2147483692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780431998" sldId="2147483692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780431998" sldId="2147483692"/>
              <ac:spMk id="4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1780431998" sldId="2147483692"/>
              <ac:cxnSpMk id="16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3175056066" sldId="2147483693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175056066" sldId="2147483693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175056066" sldId="2147483693"/>
              <ac:spMk id="4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175056066" sldId="2147483693"/>
              <ac:spMk id="17" creationId="{00000000-0000-0000-0000-000000000000}"/>
            </ac:spMkLst>
          </pc:sp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3112393721" sldId="2147483694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112393721" sldId="2147483694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112393721" sldId="2147483694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112393721" sldId="2147483694"/>
              <ac:spMk id="4" creationId="{00000000-0000-0000-0000-000000000000}"/>
            </ac:spMkLst>
          </pc:sp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1537248041" sldId="2147483695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537248041" sldId="2147483695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537248041" sldId="2147483695"/>
              <ac:spMk id="3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1537248041" sldId="2147483695"/>
              <ac:cxnSpMk id="15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1397509208" sldId="2147483696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397509208" sldId="2147483696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397509208" sldId="2147483696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397509208" sldId="2147483696"/>
              <ac:spMk id="10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397509208" sldId="2147483696"/>
              <ac:spMk id="14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397509208" sldId="2147483696"/>
              <ac:spMk id="15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1397509208" sldId="2147483696"/>
              <ac:cxnSpMk id="19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542185294" sldId="2147483697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542185294" sldId="2147483697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542185294" sldId="2147483697"/>
              <ac:spMk id="3" creationId="{00000000-0000-0000-0000-000000000000}"/>
            </ac:spMkLst>
          </pc:sp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3338392842" sldId="2147483698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338392842" sldId="2147483698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338392842" sldId="2147483698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338392842" sldId="2147483698"/>
              <ac:spMk id="1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338392842" sldId="2147483698"/>
              <ac:spMk id="1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3338392842" sldId="2147483698"/>
              <ac:spMk id="18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3338392842" sldId="2147483698"/>
              <ac:cxnSpMk id="26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1712610479" sldId="2147483699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712610479" sldId="2147483699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712610479" sldId="2147483699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712610479" sldId="2147483699"/>
              <ac:spMk id="14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1712610479" sldId="2147483699"/>
              <ac:cxnSpMk id="15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2747244256" sldId="2147483700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2747244256" sldId="2147483700"/>
              <ac:spMk id="3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2747244256" sldId="2147483700"/>
              <ac:cxnSpMk id="14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29.162" v="372"/>
          <pc:sldLayoutMkLst>
            <pc:docMk/>
            <pc:sldMasterMk cId="3956671771" sldId="2147483684"/>
            <pc:sldLayoutMk cId="1129784984" sldId="2147483701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129784984" sldId="2147483701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29.162" v="372"/>
            <ac:spMkLst>
              <pc:docMk/>
              <pc:sldMasterMk cId="3956671771" sldId="2147483684"/>
              <pc:sldLayoutMk cId="1129784984" sldId="2147483701"/>
              <ac:spMk id="3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29.162" v="372"/>
            <ac:cxnSpMkLst>
              <pc:docMk/>
              <pc:sldMasterMk cId="3956671771" sldId="2147483684"/>
              <pc:sldLayoutMk cId="1129784984" sldId="2147483701"/>
              <ac:cxnSpMk id="14" creationId="{00000000-0000-0000-0000-000000000000}"/>
            </ac:cxnSpMkLst>
          </pc:cxnChg>
        </pc:sldLayoutChg>
      </pc:sldMasterChg>
      <pc:sldMasterChg chg="modSp modSldLayout">
        <pc:chgData name="Krystle Suarez" userId="S::ksuarez1@bridgeprepacademy.com::811c92b0-d447-47b7-bc68-8a7dc7bc5865" providerId="AD" clId="Web-{A807EFA6-671E-40A4-AA74-750E38498767}" dt="2018-08-30T23:58:57.787" v="373"/>
        <pc:sldMasterMkLst>
          <pc:docMk/>
          <pc:sldMasterMk cId="61815878" sldId="2147483702"/>
        </pc:sldMasterMkLst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asterMk cId="61815878" sldId="2147483702"/>
            <ac:spMk id="2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asterMk cId="61815878" sldId="2147483702"/>
            <ac:spMk id="3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asterMk cId="61815878" sldId="2147483702"/>
            <ac:spMk id="4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asterMk cId="61815878" sldId="2147483702"/>
            <ac:spMk id="5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807EFA6-671E-40A4-AA74-750E38498767}" dt="2018-08-30T23:58:57.787" v="373"/>
          <ac:spMkLst>
            <pc:docMk/>
            <pc:sldMasterMk cId="61815878" sldId="2147483702"/>
            <ac:spMk id="6" creationId="{00000000-0000-0000-0000-000000000000}"/>
          </ac:spMkLst>
        </pc:spChg>
        <pc:grpChg chg="mod">
          <ac:chgData name="Krystle Suarez" userId="S::ksuarez1@bridgeprepacademy.com::811c92b0-d447-47b7-bc68-8a7dc7bc5865" providerId="AD" clId="Web-{A807EFA6-671E-40A4-AA74-750E38498767}" dt="2018-08-30T23:58:57.787" v="373"/>
          <ac:grpSpMkLst>
            <pc:docMk/>
            <pc:sldMasterMk cId="61815878" sldId="2147483702"/>
            <ac:grpSpMk id="7" creationId="{00000000-0000-0000-0000-000000000000}"/>
          </ac:grpSpMkLst>
        </pc:grp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2391154915" sldId="2147483703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391154915" sldId="2147483703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391154915" sldId="2147483703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391154915" sldId="2147483703"/>
              <ac:spMk id="4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391154915" sldId="2147483703"/>
              <ac:spMk id="5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391154915" sldId="2147483703"/>
              <ac:spMk id="6" creationId="{00000000-0000-0000-0000-000000000000}"/>
            </ac:spMkLst>
          </pc:spChg>
          <pc:grpChg chg="mod">
            <ac:chgData name="Krystle Suarez" userId="S::ksuarez1@bridgeprepacademy.com::811c92b0-d447-47b7-bc68-8a7dc7bc5865" providerId="AD" clId="Web-{A807EFA6-671E-40A4-AA74-750E38498767}" dt="2018-08-30T23:58:57.787" v="373"/>
            <ac:grpSpMkLst>
              <pc:docMk/>
              <pc:sldMasterMk cId="61815878" sldId="2147483702"/>
              <pc:sldLayoutMk cId="2391154915" sldId="2147483703"/>
              <ac:grpSpMk id="7" creationId="{00000000-0000-0000-0000-000000000000}"/>
            </ac:grpSpMkLst>
          </pc:grpChg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2391154915" sldId="2147483703"/>
              <ac:cxnSpMk id="15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233889666" sldId="2147483704"/>
          </pc:sldLayoutMkLst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233889666" sldId="2147483704"/>
              <ac:cxnSpMk id="7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2772625482" sldId="2147483705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772625482" sldId="2147483705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772625482" sldId="2147483705"/>
              <ac:spMk id="3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2772625482" sldId="2147483705"/>
              <ac:cxnSpMk id="16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1849438154" sldId="2147483706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849438154" sldId="2147483706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849438154" sldId="2147483706"/>
              <ac:spMk id="4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1849438154" sldId="2147483706"/>
              <ac:cxnSpMk id="8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128319950" sldId="2147483707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28319950" sldId="2147483707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28319950" sldId="2147483707"/>
              <ac:spMk id="4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28319950" sldId="2147483707"/>
              <ac:spMk id="5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28319950" sldId="2147483707"/>
              <ac:spMk id="6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128319950" sldId="2147483707"/>
              <ac:cxnSpMk id="18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2019503457" sldId="2147483708"/>
          </pc:sldLayoutMkLst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2019503457" sldId="2147483708"/>
              <ac:cxnSpMk id="14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2302272398" sldId="2147483710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302272398" sldId="2147483710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302272398" sldId="2147483710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302272398" sldId="2147483710"/>
              <ac:spMk id="4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2302272398" sldId="2147483710"/>
              <ac:cxnSpMk id="16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303655248" sldId="2147483711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303655248" sldId="2147483711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303655248" sldId="2147483711"/>
              <ac:spMk id="4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303655248" sldId="2147483711"/>
              <ac:spMk id="17" creationId="{00000000-0000-0000-0000-000000000000}"/>
            </ac:spMkLst>
          </pc:sp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1488178905" sldId="2147483712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488178905" sldId="2147483712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488178905" sldId="2147483712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488178905" sldId="2147483712"/>
              <ac:spMk id="4" creationId="{00000000-0000-0000-0000-000000000000}"/>
            </ac:spMkLst>
          </pc:sp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1757442786" sldId="2147483713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757442786" sldId="2147483713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757442786" sldId="2147483713"/>
              <ac:spMk id="3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1757442786" sldId="2147483713"/>
              <ac:cxnSpMk id="15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1555912840" sldId="2147483714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555912840" sldId="2147483714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555912840" sldId="2147483714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555912840" sldId="2147483714"/>
              <ac:spMk id="10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555912840" sldId="2147483714"/>
              <ac:spMk id="14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555912840" sldId="2147483714"/>
              <ac:spMk id="15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1555912840" sldId="2147483714"/>
              <ac:cxnSpMk id="19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2670569389" sldId="2147483715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670569389" sldId="2147483715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2670569389" sldId="2147483715"/>
              <ac:spMk id="3" creationId="{00000000-0000-0000-0000-000000000000}"/>
            </ac:spMkLst>
          </pc:sp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3272080738" sldId="2147483716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3272080738" sldId="2147483716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3272080738" sldId="2147483716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3272080738" sldId="2147483716"/>
              <ac:spMk id="1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3272080738" sldId="2147483716"/>
              <ac:spMk id="1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3272080738" sldId="2147483716"/>
              <ac:spMk id="23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3272080738" sldId="2147483716"/>
              <ac:cxnSpMk id="26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4110325369" sldId="2147483717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4110325369" sldId="2147483717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4110325369" sldId="2147483717"/>
              <ac:spMk id="3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4110325369" sldId="2147483717"/>
              <ac:spMk id="20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4110325369" sldId="2147483717"/>
              <ac:cxnSpMk id="15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1548322764" sldId="2147483718"/>
          </pc:sldLayoutMkLst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1548322764" sldId="2147483718"/>
              <ac:cxnSpMk id="14" creationId="{00000000-0000-0000-0000-000000000000}"/>
            </ac:cxnSpMkLst>
          </pc:cxnChg>
        </pc:sldLayoutChg>
        <pc:sldLayoutChg chg="modSp">
          <pc:chgData name="Krystle Suarez" userId="S::ksuarez1@bridgeprepacademy.com::811c92b0-d447-47b7-bc68-8a7dc7bc5865" providerId="AD" clId="Web-{A807EFA6-671E-40A4-AA74-750E38498767}" dt="2018-08-30T23:58:57.787" v="373"/>
          <pc:sldLayoutMkLst>
            <pc:docMk/>
            <pc:sldMasterMk cId="61815878" sldId="2147483702"/>
            <pc:sldLayoutMk cId="1377086572" sldId="2147483719"/>
          </pc:sldLayoutMkLst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377086572" sldId="2147483719"/>
              <ac:spMk id="2" creationId="{00000000-0000-0000-0000-000000000000}"/>
            </ac:spMkLst>
          </pc:spChg>
          <pc:spChg chg="mod">
            <ac:chgData name="Krystle Suarez" userId="S::ksuarez1@bridgeprepacademy.com::811c92b0-d447-47b7-bc68-8a7dc7bc5865" providerId="AD" clId="Web-{A807EFA6-671E-40A4-AA74-750E38498767}" dt="2018-08-30T23:58:57.787" v="373"/>
            <ac:spMkLst>
              <pc:docMk/>
              <pc:sldMasterMk cId="61815878" sldId="2147483702"/>
              <pc:sldLayoutMk cId="1377086572" sldId="2147483719"/>
              <ac:spMk id="3" creationId="{00000000-0000-0000-0000-000000000000}"/>
            </ac:spMkLst>
          </pc:spChg>
          <pc:cxnChg chg="mod">
            <ac:chgData name="Krystle Suarez" userId="S::ksuarez1@bridgeprepacademy.com::811c92b0-d447-47b7-bc68-8a7dc7bc5865" providerId="AD" clId="Web-{A807EFA6-671E-40A4-AA74-750E38498767}" dt="2018-08-30T23:58:57.787" v="373"/>
            <ac:cxnSpMkLst>
              <pc:docMk/>
              <pc:sldMasterMk cId="61815878" sldId="2147483702"/>
              <pc:sldLayoutMk cId="1377086572" sldId="2147483719"/>
              <ac:cxnSpMk id="14" creationId="{00000000-0000-0000-0000-000000000000}"/>
            </ac:cxnSpMkLst>
          </pc:cxnChg>
        </pc:sldLayoutChg>
      </pc:sldMasterChg>
    </pc:docChg>
  </pc:docChgLst>
  <pc:docChgLst>
    <pc:chgData name="Krystle Suarez" userId="S::ksuarez1@bridgeprepacademy.com::811c92b0-d447-47b7-bc68-8a7dc7bc5865" providerId="AD" clId="Web-{79C6A8CC-F7E1-2202-660D-6E39889E7F9E}"/>
    <pc:docChg chg="modSld">
      <pc:chgData name="Krystle Suarez" userId="S::ksuarez1@bridgeprepacademy.com::811c92b0-d447-47b7-bc68-8a7dc7bc5865" providerId="AD" clId="Web-{79C6A8CC-F7E1-2202-660D-6E39889E7F9E}" dt="2018-09-24T17:03:27.672" v="239"/>
      <pc:docMkLst>
        <pc:docMk/>
      </pc:docMkLst>
      <pc:sldChg chg="addSp delSp modSp">
        <pc:chgData name="Krystle Suarez" userId="S::ksuarez1@bridgeprepacademy.com::811c92b0-d447-47b7-bc68-8a7dc7bc5865" providerId="AD" clId="Web-{79C6A8CC-F7E1-2202-660D-6E39889E7F9E}" dt="2018-09-24T17:03:27.672" v="239"/>
        <pc:sldMkLst>
          <pc:docMk/>
          <pc:sldMk cId="3977659212" sldId="283"/>
        </pc:sldMkLst>
        <pc:spChg chg="add del mod">
          <ac:chgData name="Krystle Suarez" userId="S::ksuarez1@bridgeprepacademy.com::811c92b0-d447-47b7-bc68-8a7dc7bc5865" providerId="AD" clId="Web-{79C6A8CC-F7E1-2202-660D-6E39889E7F9E}" dt="2018-09-24T16:57:05.683" v="123"/>
          <ac:spMkLst>
            <pc:docMk/>
            <pc:sldMk cId="3977659212" sldId="283"/>
            <ac:spMk id="13" creationId="{8EE51DE2-861B-467B-9054-43709C615371}"/>
          </ac:spMkLst>
        </pc:spChg>
        <pc:spChg chg="del">
          <ac:chgData name="Krystle Suarez" userId="S::ksuarez1@bridgeprepacademy.com::811c92b0-d447-47b7-bc68-8a7dc7bc5865" providerId="AD" clId="Web-{79C6A8CC-F7E1-2202-660D-6E39889E7F9E}" dt="2018-09-24T16:48:49.755" v="0"/>
          <ac:spMkLst>
            <pc:docMk/>
            <pc:sldMk cId="3977659212" sldId="283"/>
            <ac:spMk id="26" creationId="{B7E030EC-A2F1-4F81-9EA7-6FB081B6B5D1}"/>
          </ac:spMkLst>
        </pc:spChg>
        <pc:spChg chg="add del mod">
          <ac:chgData name="Krystle Suarez" userId="S::ksuarez1@bridgeprepacademy.com::811c92b0-d447-47b7-bc68-8a7dc7bc5865" providerId="AD" clId="Web-{79C6A8CC-F7E1-2202-660D-6E39889E7F9E}" dt="2018-09-24T16:50:15.413" v="10"/>
          <ac:spMkLst>
            <pc:docMk/>
            <pc:sldMk cId="3977659212" sldId="283"/>
            <ac:spMk id="62" creationId="{CD521A59-3AD9-448B-8402-35D4FA709FBD}"/>
          </ac:spMkLst>
        </pc:spChg>
        <pc:spChg chg="mod">
          <ac:chgData name="Krystle Suarez" userId="S::ksuarez1@bridgeprepacademy.com::811c92b0-d447-47b7-bc68-8a7dc7bc5865" providerId="AD" clId="Web-{79C6A8CC-F7E1-2202-660D-6E39889E7F9E}" dt="2018-09-24T16:51:45.398" v="61" actId="14100"/>
          <ac:spMkLst>
            <pc:docMk/>
            <pc:sldMk cId="3977659212" sldId="283"/>
            <ac:spMk id="63" creationId="{00000000-0000-0000-0000-000000000000}"/>
          </ac:spMkLst>
        </pc:spChg>
        <pc:spChg chg="add mod">
          <ac:chgData name="Krystle Suarez" userId="S::ksuarez1@bridgeprepacademy.com::811c92b0-d447-47b7-bc68-8a7dc7bc5865" providerId="AD" clId="Web-{79C6A8CC-F7E1-2202-660D-6E39889E7F9E}" dt="2018-09-24T16:53:26.571" v="68" actId="20577"/>
          <ac:spMkLst>
            <pc:docMk/>
            <pc:sldMk cId="3977659212" sldId="283"/>
            <ac:spMk id="67" creationId="{39BA35E9-DA64-4584-B8E0-9C01A3B2FDB8}"/>
          </ac:spMkLst>
        </pc:spChg>
        <pc:spChg chg="add del">
          <ac:chgData name="Krystle Suarez" userId="S::ksuarez1@bridgeprepacademy.com::811c92b0-d447-47b7-bc68-8a7dc7bc5865" providerId="AD" clId="Web-{79C6A8CC-F7E1-2202-660D-6E39889E7F9E}" dt="2018-09-24T16:53:55.618" v="80"/>
          <ac:spMkLst>
            <pc:docMk/>
            <pc:sldMk cId="3977659212" sldId="283"/>
            <ac:spMk id="70" creationId="{78DF43A0-72DE-4681-B0C2-F945425460BF}"/>
          </ac:spMkLst>
        </pc:spChg>
        <pc:spChg chg="add mod">
          <ac:chgData name="Krystle Suarez" userId="S::ksuarez1@bridgeprepacademy.com::811c92b0-d447-47b7-bc68-8a7dc7bc5865" providerId="AD" clId="Web-{79C6A8CC-F7E1-2202-660D-6E39889E7F9E}" dt="2018-09-24T16:54:06.337" v="82" actId="1076"/>
          <ac:spMkLst>
            <pc:docMk/>
            <pc:sldMk cId="3977659212" sldId="283"/>
            <ac:spMk id="71" creationId="{D1E235D1-6575-4B8B-8907-FBDC2AD8C1A9}"/>
          </ac:spMkLst>
        </pc:spChg>
        <pc:spChg chg="add mod">
          <ac:chgData name="Krystle Suarez" userId="S::ksuarez1@bridgeprepacademy.com::811c92b0-d447-47b7-bc68-8a7dc7bc5865" providerId="AD" clId="Web-{79C6A8CC-F7E1-2202-660D-6E39889E7F9E}" dt="2018-09-24T16:54:15.915" v="84" actId="1076"/>
          <ac:spMkLst>
            <pc:docMk/>
            <pc:sldMk cId="3977659212" sldId="283"/>
            <ac:spMk id="72" creationId="{64B8EA7B-E6ED-491A-AF16-57E13B9597CA}"/>
          </ac:spMkLst>
        </pc:spChg>
        <pc:spChg chg="mod">
          <ac:chgData name="Krystle Suarez" userId="S::ksuarez1@bridgeprepacademy.com::811c92b0-d447-47b7-bc68-8a7dc7bc5865" providerId="AD" clId="Web-{79C6A8CC-F7E1-2202-660D-6E39889E7F9E}" dt="2018-09-24T16:59:22.919" v="204" actId="1076"/>
          <ac:spMkLst>
            <pc:docMk/>
            <pc:sldMk cId="3977659212" sldId="283"/>
            <ac:spMk id="75" creationId="{01182A91-AA43-461A-B075-D4F8C18F2743}"/>
          </ac:spMkLst>
        </pc:spChg>
        <pc:spChg chg="mod">
          <ac:chgData name="Krystle Suarez" userId="S::ksuarez1@bridgeprepacademy.com::811c92b0-d447-47b7-bc68-8a7dc7bc5865" providerId="AD" clId="Web-{79C6A8CC-F7E1-2202-660D-6E39889E7F9E}" dt="2018-09-24T16:57:13.121" v="124" actId="14100"/>
          <ac:spMkLst>
            <pc:docMk/>
            <pc:sldMk cId="3977659212" sldId="283"/>
            <ac:spMk id="80" creationId="{30044E04-D9F5-4E35-993F-7265A1447C1A}"/>
          </ac:spMkLst>
        </pc:spChg>
        <pc:spChg chg="add mod">
          <ac:chgData name="Krystle Suarez" userId="S::ksuarez1@bridgeprepacademy.com::811c92b0-d447-47b7-bc68-8a7dc7bc5865" providerId="AD" clId="Web-{79C6A8CC-F7E1-2202-660D-6E39889E7F9E}" dt="2018-09-24T16:59:50.670" v="208" actId="1076"/>
          <ac:spMkLst>
            <pc:docMk/>
            <pc:sldMk cId="3977659212" sldId="283"/>
            <ac:spMk id="81" creationId="{F743010D-2800-48B1-ABE0-B200A3EA82C6}"/>
          </ac:spMkLst>
        </pc:spChg>
        <pc:spChg chg="mod">
          <ac:chgData name="Krystle Suarez" userId="S::ksuarez1@bridgeprepacademy.com::811c92b0-d447-47b7-bc68-8a7dc7bc5865" providerId="AD" clId="Web-{79C6A8CC-F7E1-2202-660D-6E39889E7F9E}" dt="2018-09-24T16:53:41.868" v="75" actId="20577"/>
          <ac:spMkLst>
            <pc:docMk/>
            <pc:sldMk cId="3977659212" sldId="283"/>
            <ac:spMk id="84" creationId="{38FA2F53-C6AB-4ECA-AB56-A4E9A87F6240}"/>
          </ac:spMkLst>
        </pc:spChg>
        <pc:spChg chg="del">
          <ac:chgData name="Krystle Suarez" userId="S::ksuarez1@bridgeprepacademy.com::811c92b0-d447-47b7-bc68-8a7dc7bc5865" providerId="AD" clId="Web-{79C6A8CC-F7E1-2202-660D-6E39889E7F9E}" dt="2018-09-24T16:48:56.005" v="1"/>
          <ac:spMkLst>
            <pc:docMk/>
            <pc:sldMk cId="3977659212" sldId="283"/>
            <ac:spMk id="90" creationId="{30044E04-D9F5-4E35-993F-7265A1447C1A}"/>
          </ac:spMkLst>
        </pc:spChg>
        <pc:graphicFrameChg chg="mod modGraphic">
          <ac:chgData name="Krystle Suarez" userId="S::ksuarez1@bridgeprepacademy.com::811c92b0-d447-47b7-bc68-8a7dc7bc5865" providerId="AD" clId="Web-{79C6A8CC-F7E1-2202-660D-6E39889E7F9E}" dt="2018-09-24T17:03:27.672" v="239"/>
          <ac:graphicFrameMkLst>
            <pc:docMk/>
            <pc:sldMk cId="3977659212" sldId="283"/>
            <ac:graphicFrameMk id="4" creationId="{A72E9318-6493-4A5F-8EFC-01123505C10A}"/>
          </ac:graphicFrameMkLst>
        </pc:graphicFrameChg>
        <pc:graphicFrameChg chg="add del mod">
          <ac:chgData name="Krystle Suarez" userId="S::ksuarez1@bridgeprepacademy.com::811c92b0-d447-47b7-bc68-8a7dc7bc5865" providerId="AD" clId="Web-{79C6A8CC-F7E1-2202-660D-6E39889E7F9E}" dt="2018-09-24T16:49:43.990" v="3"/>
          <ac:graphicFrameMkLst>
            <pc:docMk/>
            <pc:sldMk cId="3977659212" sldId="283"/>
            <ac:graphicFrameMk id="9" creationId="{9462163C-EFBE-42F0-BBF8-16A74070C3D3}"/>
          </ac:graphicFrameMkLst>
        </pc:graphicFrameChg>
        <pc:picChg chg="del">
          <ac:chgData name="Krystle Suarez" userId="S::ksuarez1@bridgeprepacademy.com::811c92b0-d447-47b7-bc68-8a7dc7bc5865" providerId="AD" clId="Web-{79C6A8CC-F7E1-2202-660D-6E39889E7F9E}" dt="2018-09-24T16:59:36.294" v="206"/>
          <ac:picMkLst>
            <pc:docMk/>
            <pc:sldMk cId="3977659212" sldId="283"/>
            <ac:picMk id="2" creationId="{00000000-0000-0000-0000-000000000000}"/>
          </ac:picMkLst>
        </pc:picChg>
        <pc:picChg chg="add mod">
          <ac:chgData name="Krystle Suarez" userId="S::ksuarez1@bridgeprepacademy.com::811c92b0-d447-47b7-bc68-8a7dc7bc5865" providerId="AD" clId="Web-{79C6A8CC-F7E1-2202-660D-6E39889E7F9E}" dt="2018-09-24T16:56:52.042" v="120" actId="1076"/>
          <ac:picMkLst>
            <pc:docMk/>
            <pc:sldMk cId="3977659212" sldId="283"/>
            <ac:picMk id="14" creationId="{E6C93AAF-96F1-4F91-A364-199AC642251D}"/>
          </ac:picMkLst>
        </pc:picChg>
        <pc:picChg chg="del">
          <ac:chgData name="Krystle Suarez" userId="S::ksuarez1@bridgeprepacademy.com::811c92b0-d447-47b7-bc68-8a7dc7bc5865" providerId="AD" clId="Web-{79C6A8CC-F7E1-2202-660D-6E39889E7F9E}" dt="2018-09-24T16:53:33.524" v="70"/>
          <ac:picMkLst>
            <pc:docMk/>
            <pc:sldMk cId="3977659212" sldId="283"/>
            <ac:picMk id="58" creationId="{190E95AD-ED5E-4480-94B9-80BBAAEEF972}"/>
          </ac:picMkLst>
        </pc:picChg>
        <pc:picChg chg="del">
          <ac:chgData name="Krystle Suarez" userId="S::ksuarez1@bridgeprepacademy.com::811c92b0-d447-47b7-bc68-8a7dc7bc5865" providerId="AD" clId="Web-{79C6A8CC-F7E1-2202-660D-6E39889E7F9E}" dt="2018-09-24T16:53:44.837" v="78"/>
          <ac:picMkLst>
            <pc:docMk/>
            <pc:sldMk cId="3977659212" sldId="283"/>
            <ac:picMk id="59" creationId="{4AFF33DD-18C9-4518-A3E3-59F70EE9DF42}"/>
          </ac:picMkLst>
        </pc:picChg>
        <pc:picChg chg="mod">
          <ac:chgData name="Krystle Suarez" userId="S::ksuarez1@bridgeprepacademy.com::811c92b0-d447-47b7-bc68-8a7dc7bc5865" providerId="AD" clId="Web-{79C6A8CC-F7E1-2202-660D-6E39889E7F9E}" dt="2018-09-24T16:51:42.039" v="60" actId="1076"/>
          <ac:picMkLst>
            <pc:docMk/>
            <pc:sldMk cId="3977659212" sldId="283"/>
            <ac:picMk id="64" creationId="{00000000-0000-0000-0000-000000000000}"/>
          </ac:picMkLst>
        </pc:picChg>
        <pc:picChg chg="add mod">
          <ac:chgData name="Krystle Suarez" userId="S::ksuarez1@bridgeprepacademy.com::811c92b0-d447-47b7-bc68-8a7dc7bc5865" providerId="AD" clId="Web-{79C6A8CC-F7E1-2202-660D-6E39889E7F9E}" dt="2018-09-24T16:59:16.763" v="202" actId="1076"/>
          <ac:picMkLst>
            <pc:docMk/>
            <pc:sldMk cId="3977659212" sldId="283"/>
            <ac:picMk id="74" creationId="{4E8093E8-BBEF-4ED8-84C5-D9965A461491}"/>
          </ac:picMkLst>
        </pc:picChg>
        <pc:picChg chg="mod">
          <ac:chgData name="Krystle Suarez" userId="S::ksuarez1@bridgeprepacademy.com::811c92b0-d447-47b7-bc68-8a7dc7bc5865" providerId="AD" clId="Web-{79C6A8CC-F7E1-2202-660D-6E39889E7F9E}" dt="2018-09-24T16:59:24.435" v="205" actId="1076"/>
          <ac:picMkLst>
            <pc:docMk/>
            <pc:sldMk cId="3977659212" sldId="283"/>
            <ac:picMk id="76" creationId="{34022FD3-BD90-48CB-B0F4-9B9BE1DA1DC2}"/>
          </ac:picMkLst>
        </pc:picChg>
        <pc:picChg chg="mod">
          <ac:chgData name="Krystle Suarez" userId="S::ksuarez1@bridgeprepacademy.com::811c92b0-d447-47b7-bc68-8a7dc7bc5865" providerId="AD" clId="Web-{79C6A8CC-F7E1-2202-660D-6E39889E7F9E}" dt="2018-09-24T16:56:48.230" v="119" actId="1076"/>
          <ac:picMkLst>
            <pc:docMk/>
            <pc:sldMk cId="3977659212" sldId="283"/>
            <ac:picMk id="8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79C6A8CC-F7E1-2202-660D-6E39889E7F9E}" dt="2018-09-24T17:03:15.656" v="229" actId="1076"/>
          <ac:picMkLst>
            <pc:docMk/>
            <pc:sldMk cId="3977659212" sldId="283"/>
            <ac:picMk id="83" creationId="{00000000-0000-0000-0000-000000000000}"/>
          </ac:picMkLst>
        </pc:picChg>
      </pc:sldChg>
    </pc:docChg>
  </pc:docChgLst>
  <pc:docChgLst>
    <pc:chgData name="Krystle Suarez" userId="S::ksuarez1@bridgeprepacademy.com::811c92b0-d447-47b7-bc68-8a7dc7bc5865" providerId="AD" clId="Web-{0DB39BF3-E469-31B4-6463-3B95ABE6A6D1}"/>
    <pc:docChg chg="modSld">
      <pc:chgData name="Krystle Suarez" userId="S::ksuarez1@bridgeprepacademy.com::811c92b0-d447-47b7-bc68-8a7dc7bc5865" providerId="AD" clId="Web-{0DB39BF3-E469-31B4-6463-3B95ABE6A6D1}" dt="2018-11-29T19:44:57.842" v="44" actId="1076"/>
      <pc:docMkLst>
        <pc:docMk/>
      </pc:docMkLst>
      <pc:sldChg chg="addSp delSp modSp">
        <pc:chgData name="Krystle Suarez" userId="S::ksuarez1@bridgeprepacademy.com::811c92b0-d447-47b7-bc68-8a7dc7bc5865" providerId="AD" clId="Web-{0DB39BF3-E469-31B4-6463-3B95ABE6A6D1}" dt="2018-11-29T19:44:57.842" v="44" actId="1076"/>
        <pc:sldMkLst>
          <pc:docMk/>
          <pc:sldMk cId="959156077" sldId="285"/>
        </pc:sldMkLst>
        <pc:spChg chg="add del mod">
          <ac:chgData name="Krystle Suarez" userId="S::ksuarez1@bridgeprepacademy.com::811c92b0-d447-47b7-bc68-8a7dc7bc5865" providerId="AD" clId="Web-{0DB39BF3-E469-31B4-6463-3B95ABE6A6D1}" dt="2018-11-29T19:33:21.528" v="19"/>
          <ac:spMkLst>
            <pc:docMk/>
            <pc:sldMk cId="959156077" sldId="285"/>
            <ac:spMk id="7" creationId="{A0F95FCC-36FE-4152-A68D-14324853C21B}"/>
          </ac:spMkLst>
        </pc:spChg>
        <pc:spChg chg="del mod">
          <ac:chgData name="Krystle Suarez" userId="S::ksuarez1@bridgeprepacademy.com::811c92b0-d447-47b7-bc68-8a7dc7bc5865" providerId="AD" clId="Web-{0DB39BF3-E469-31B4-6463-3B95ABE6A6D1}" dt="2018-11-29T19:36:10.240" v="40"/>
          <ac:spMkLst>
            <pc:docMk/>
            <pc:sldMk cId="959156077" sldId="285"/>
            <ac:spMk id="48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0DB39BF3-E469-31B4-6463-3B95ABE6A6D1}" dt="2018-11-29T19:35:30.862" v="32" actId="1076"/>
          <ac:spMkLst>
            <pc:docMk/>
            <pc:sldMk cId="959156077" sldId="285"/>
            <ac:spMk id="73" creationId="{32F3BE6A-65C9-457E-A25D-D0B72ED39961}"/>
          </ac:spMkLst>
        </pc:spChg>
        <pc:spChg chg="add mod">
          <ac:chgData name="Krystle Suarez" userId="S::ksuarez1@bridgeprepacademy.com::811c92b0-d447-47b7-bc68-8a7dc7bc5865" providerId="AD" clId="Web-{0DB39BF3-E469-31B4-6463-3B95ABE6A6D1}" dt="2018-11-29T19:36:21.943" v="42" actId="1076"/>
          <ac:spMkLst>
            <pc:docMk/>
            <pc:sldMk cId="959156077" sldId="285"/>
            <ac:spMk id="74" creationId="{3CD053FB-F8A7-4870-84F0-3F433FD83C90}"/>
          </ac:spMkLst>
        </pc:spChg>
        <pc:picChg chg="del mod">
          <ac:chgData name="Krystle Suarez" userId="S::ksuarez1@bridgeprepacademy.com::811c92b0-d447-47b7-bc68-8a7dc7bc5865" providerId="AD" clId="Web-{0DB39BF3-E469-31B4-6463-3B95ABE6A6D1}" dt="2018-11-29T19:33:12.293" v="16"/>
          <ac:picMkLst>
            <pc:docMk/>
            <pc:sldMk cId="959156077" sldId="285"/>
            <ac:picMk id="6" creationId="{517262A8-726F-486D-B5AF-92096B924D7E}"/>
          </ac:picMkLst>
        </pc:picChg>
        <pc:picChg chg="add mod">
          <ac:chgData name="Krystle Suarez" userId="S::ksuarez1@bridgeprepacademy.com::811c92b0-d447-47b7-bc68-8a7dc7bc5865" providerId="AD" clId="Web-{0DB39BF3-E469-31B4-6463-3B95ABE6A6D1}" dt="2018-11-29T19:36:26.631" v="43" actId="14100"/>
          <ac:picMkLst>
            <pc:docMk/>
            <pc:sldMk cId="959156077" sldId="285"/>
            <ac:picMk id="8" creationId="{12410423-77E3-4AE0-8500-544BB0964CA6}"/>
          </ac:picMkLst>
        </pc:picChg>
        <pc:picChg chg="add del mod">
          <ac:chgData name="Krystle Suarez" userId="S::ksuarez1@bridgeprepacademy.com::811c92b0-d447-47b7-bc68-8a7dc7bc5865" providerId="AD" clId="Web-{0DB39BF3-E469-31B4-6463-3B95ABE6A6D1}" dt="2018-11-29T19:34:39.422" v="26"/>
          <ac:picMkLst>
            <pc:docMk/>
            <pc:sldMk cId="959156077" sldId="285"/>
            <ac:picMk id="11" creationId="{17735301-D7BB-4074-BF0F-73509CC53171}"/>
          </ac:picMkLst>
        </pc:picChg>
        <pc:picChg chg="add del mod">
          <ac:chgData name="Krystle Suarez" userId="S::ksuarez1@bridgeprepacademy.com::811c92b0-d447-47b7-bc68-8a7dc7bc5865" providerId="AD" clId="Web-{0DB39BF3-E469-31B4-6463-3B95ABE6A6D1}" dt="2018-11-29T19:34:46.345" v="28"/>
          <ac:picMkLst>
            <pc:docMk/>
            <pc:sldMk cId="959156077" sldId="285"/>
            <ac:picMk id="14" creationId="{D528F8C1-E0F7-4893-AAD9-1C0D51A9B44C}"/>
          </ac:picMkLst>
        </pc:picChg>
        <pc:picChg chg="mod">
          <ac:chgData name="Krystle Suarez" userId="S::ksuarez1@bridgeprepacademy.com::811c92b0-d447-47b7-bc68-8a7dc7bc5865" providerId="AD" clId="Web-{0DB39BF3-E469-31B4-6463-3B95ABE6A6D1}" dt="2018-11-29T19:44:57.842" v="44" actId="1076"/>
          <ac:picMkLst>
            <pc:docMk/>
            <pc:sldMk cId="959156077" sldId="285"/>
            <ac:picMk id="24" creationId="{00000000-0000-0000-0000-000000000000}"/>
          </ac:picMkLst>
        </pc:picChg>
      </pc:sldChg>
    </pc:docChg>
  </pc:docChgLst>
  <pc:docChgLst>
    <pc:chgData name="Krystle Suarez" userId="S::ksuarez1@bridgeprepacademy.com::811c92b0-d447-47b7-bc68-8a7dc7bc5865" providerId="AD" clId="Web-{FCB0CA8A-76A6-2EE6-0921-793BDFAF05A0}"/>
    <pc:docChg chg="modSld">
      <pc:chgData name="Krystle Suarez" userId="S::ksuarez1@bridgeprepacademy.com::811c92b0-d447-47b7-bc68-8a7dc7bc5865" providerId="AD" clId="Web-{FCB0CA8A-76A6-2EE6-0921-793BDFAF05A0}" dt="2018-11-29T17:33:50.116" v="374" actId="20577"/>
      <pc:docMkLst>
        <pc:docMk/>
      </pc:docMkLst>
      <pc:sldChg chg="addSp delSp modSp">
        <pc:chgData name="Krystle Suarez" userId="S::ksuarez1@bridgeprepacademy.com::811c92b0-d447-47b7-bc68-8a7dc7bc5865" providerId="AD" clId="Web-{FCB0CA8A-76A6-2EE6-0921-793BDFAF05A0}" dt="2018-11-29T17:33:49.554" v="372" actId="20577"/>
        <pc:sldMkLst>
          <pc:docMk/>
          <pc:sldMk cId="959156077" sldId="285"/>
        </pc:sldMkLst>
        <pc:spChg chg="mod">
          <ac:chgData name="Krystle Suarez" userId="S::ksuarez1@bridgeprepacademy.com::811c92b0-d447-47b7-bc68-8a7dc7bc5865" providerId="AD" clId="Web-{FCB0CA8A-76A6-2EE6-0921-793BDFAF05A0}" dt="2018-11-29T16:57:14.270" v="2" actId="1076"/>
          <ac:spMkLst>
            <pc:docMk/>
            <pc:sldMk cId="959156077" sldId="285"/>
            <ac:spMk id="23" creationId="{2057DA65-7287-4214-A745-75351919F5BB}"/>
          </ac:spMkLst>
        </pc:spChg>
        <pc:spChg chg="mod">
          <ac:chgData name="Krystle Suarez" userId="S::ksuarez1@bridgeprepacademy.com::811c92b0-d447-47b7-bc68-8a7dc7bc5865" providerId="AD" clId="Web-{FCB0CA8A-76A6-2EE6-0921-793BDFAF05A0}" dt="2018-11-29T17:02:12.022" v="69" actId="1076"/>
          <ac:spMkLst>
            <pc:docMk/>
            <pc:sldMk cId="959156077" sldId="285"/>
            <ac:spMk id="49" creationId="{0F39B93C-9114-4C7F-B375-70FA41B2C1D5}"/>
          </ac:spMkLst>
        </pc:spChg>
        <pc:spChg chg="add mod">
          <ac:chgData name="Krystle Suarez" userId="S::ksuarez1@bridgeprepacademy.com::811c92b0-d447-47b7-bc68-8a7dc7bc5865" providerId="AD" clId="Web-{FCB0CA8A-76A6-2EE6-0921-793BDFAF05A0}" dt="2018-11-29T16:58:26.223" v="23" actId="1076"/>
          <ac:spMkLst>
            <pc:docMk/>
            <pc:sldMk cId="959156077" sldId="285"/>
            <ac:spMk id="50" creationId="{771B5489-EA72-4DF2-9A45-25195CDFC995}"/>
          </ac:spMkLst>
        </pc:spChg>
        <pc:spChg chg="add mod">
          <ac:chgData name="Krystle Suarez" userId="S::ksuarez1@bridgeprepacademy.com::811c92b0-d447-47b7-bc68-8a7dc7bc5865" providerId="AD" clId="Web-{FCB0CA8A-76A6-2EE6-0921-793BDFAF05A0}" dt="2018-11-29T16:59:55.943" v="62" actId="14100"/>
          <ac:spMkLst>
            <pc:docMk/>
            <pc:sldMk cId="959156077" sldId="285"/>
            <ac:spMk id="52" creationId="{A89163FA-EAEA-4542-B7E6-9DCF13ED4463}"/>
          </ac:spMkLst>
        </pc:spChg>
        <pc:spChg chg="mod">
          <ac:chgData name="Krystle Suarez" userId="S::ksuarez1@bridgeprepacademy.com::811c92b0-d447-47b7-bc68-8a7dc7bc5865" providerId="AD" clId="Web-{FCB0CA8A-76A6-2EE6-0921-793BDFAF05A0}" dt="2018-11-29T17:19:02.718" v="321" actId="20577"/>
          <ac:spMkLst>
            <pc:docMk/>
            <pc:sldMk cId="959156077" sldId="285"/>
            <ac:spMk id="53" creationId="{00000000-0000-0000-0000-000000000000}"/>
          </ac:spMkLst>
        </pc:spChg>
        <pc:spChg chg="add mod">
          <ac:chgData name="Krystle Suarez" userId="S::ksuarez1@bridgeprepacademy.com::811c92b0-d447-47b7-bc68-8a7dc7bc5865" providerId="AD" clId="Web-{FCB0CA8A-76A6-2EE6-0921-793BDFAF05A0}" dt="2018-11-29T17:05:26.024" v="140" actId="1076"/>
          <ac:spMkLst>
            <pc:docMk/>
            <pc:sldMk cId="959156077" sldId="285"/>
            <ac:spMk id="55" creationId="{D2313134-6F41-4152-A167-F52DBA80C0C9}"/>
          </ac:spMkLst>
        </pc:spChg>
        <pc:spChg chg="add mod">
          <ac:chgData name="Krystle Suarez" userId="S::ksuarez1@bridgeprepacademy.com::811c92b0-d447-47b7-bc68-8a7dc7bc5865" providerId="AD" clId="Web-{FCB0CA8A-76A6-2EE6-0921-793BDFAF05A0}" dt="2018-11-29T17:17:29.405" v="314" actId="1076"/>
          <ac:spMkLst>
            <pc:docMk/>
            <pc:sldMk cId="959156077" sldId="285"/>
            <ac:spMk id="58" creationId="{FF02E32E-715A-4960-9368-39B3FC9618C6}"/>
          </ac:spMkLst>
        </pc:spChg>
        <pc:spChg chg="add mod">
          <ac:chgData name="Krystle Suarez" userId="S::ksuarez1@bridgeprepacademy.com::811c92b0-d447-47b7-bc68-8a7dc7bc5865" providerId="AD" clId="Web-{FCB0CA8A-76A6-2EE6-0921-793BDFAF05A0}" dt="2018-11-29T17:19:09.406" v="323" actId="1076"/>
          <ac:spMkLst>
            <pc:docMk/>
            <pc:sldMk cId="959156077" sldId="285"/>
            <ac:spMk id="59" creationId="{097B3EC9-E65C-43A4-A23C-F515655DFAF2}"/>
          </ac:spMkLst>
        </pc:spChg>
        <pc:spChg chg="add mod">
          <ac:chgData name="Krystle Suarez" userId="S::ksuarez1@bridgeprepacademy.com::811c92b0-d447-47b7-bc68-8a7dc7bc5865" providerId="AD" clId="Web-{FCB0CA8A-76A6-2EE6-0921-793BDFAF05A0}" dt="2018-11-29T17:13:00.543" v="234" actId="1076"/>
          <ac:spMkLst>
            <pc:docMk/>
            <pc:sldMk cId="959156077" sldId="285"/>
            <ac:spMk id="60" creationId="{DD941091-779C-41F6-9CCC-7A811E50A5F0}"/>
          </ac:spMkLst>
        </pc:spChg>
        <pc:spChg chg="add mod">
          <ac:chgData name="Krystle Suarez" userId="S::ksuarez1@bridgeprepacademy.com::811c92b0-d447-47b7-bc68-8a7dc7bc5865" providerId="AD" clId="Web-{FCB0CA8A-76A6-2EE6-0921-793BDFAF05A0}" dt="2018-11-29T17:14:18.733" v="278" actId="20577"/>
          <ac:spMkLst>
            <pc:docMk/>
            <pc:sldMk cId="959156077" sldId="285"/>
            <ac:spMk id="61" creationId="{50F07ED7-3EEA-483E-B05F-B10EED2D1B84}"/>
          </ac:spMkLst>
        </pc:spChg>
        <pc:spChg chg="add mod">
          <ac:chgData name="Krystle Suarez" userId="S::ksuarez1@bridgeprepacademy.com::811c92b0-d447-47b7-bc68-8a7dc7bc5865" providerId="AD" clId="Web-{FCB0CA8A-76A6-2EE6-0921-793BDFAF05A0}" dt="2018-11-29T17:17:42.686" v="316" actId="20577"/>
          <ac:spMkLst>
            <pc:docMk/>
            <pc:sldMk cId="959156077" sldId="285"/>
            <ac:spMk id="62" creationId="{FFBAF854-38DF-4057-8219-754F77138D63}"/>
          </ac:spMkLst>
        </pc:spChg>
        <pc:spChg chg="add mod">
          <ac:chgData name="Krystle Suarez" userId="S::ksuarez1@bridgeprepacademy.com::811c92b0-d447-47b7-bc68-8a7dc7bc5865" providerId="AD" clId="Web-{FCB0CA8A-76A6-2EE6-0921-793BDFAF05A0}" dt="2018-11-29T17:19:45.344" v="336" actId="20577"/>
          <ac:spMkLst>
            <pc:docMk/>
            <pc:sldMk cId="959156077" sldId="285"/>
            <ac:spMk id="70" creationId="{B2373E67-6C33-4B52-8C37-7EBC5C9F0745}"/>
          </ac:spMkLst>
        </pc:spChg>
        <pc:spChg chg="add mod">
          <ac:chgData name="Krystle Suarez" userId="S::ksuarez1@bridgeprepacademy.com::811c92b0-d447-47b7-bc68-8a7dc7bc5865" providerId="AD" clId="Web-{FCB0CA8A-76A6-2EE6-0921-793BDFAF05A0}" dt="2018-11-29T17:33:25.663" v="356" actId="1076"/>
          <ac:spMkLst>
            <pc:docMk/>
            <pc:sldMk cId="959156077" sldId="285"/>
            <ac:spMk id="71" creationId="{74972FA0-681E-4F94-8371-6701AB6489A9}"/>
          </ac:spMkLst>
        </pc:spChg>
        <pc:spChg chg="add mod">
          <ac:chgData name="Krystle Suarez" userId="S::ksuarez1@bridgeprepacademy.com::811c92b0-d447-47b7-bc68-8a7dc7bc5865" providerId="AD" clId="Web-{FCB0CA8A-76A6-2EE6-0921-793BDFAF05A0}" dt="2018-11-29T17:33:49.554" v="372" actId="20577"/>
          <ac:spMkLst>
            <pc:docMk/>
            <pc:sldMk cId="959156077" sldId="285"/>
            <ac:spMk id="72" creationId="{871F4723-B3DC-45A8-8B9A-AB8FA1BB5573}"/>
          </ac:spMkLst>
        </pc:spChg>
        <pc:spChg chg="mod">
          <ac:chgData name="Krystle Suarez" userId="S::ksuarez1@bridgeprepacademy.com::811c92b0-d447-47b7-bc68-8a7dc7bc5865" providerId="AD" clId="Web-{FCB0CA8A-76A6-2EE6-0921-793BDFAF05A0}" dt="2018-11-29T17:08:55.713" v="189" actId="1076"/>
          <ac:spMkLst>
            <pc:docMk/>
            <pc:sldMk cId="959156077" sldId="285"/>
            <ac:spMk id="76" creationId="{F21B529F-F3EF-4C44-AA66-3178C0D3D875}"/>
          </ac:spMkLst>
        </pc:spChg>
        <pc:graphicFrameChg chg="mod modGraphic">
          <ac:chgData name="Krystle Suarez" userId="S::ksuarez1@bridgeprepacademy.com::811c92b0-d447-47b7-bc68-8a7dc7bc5865" providerId="AD" clId="Web-{FCB0CA8A-76A6-2EE6-0921-793BDFAF05A0}" dt="2018-11-29T17:12:13.308" v="208"/>
          <ac:graphicFrameMkLst>
            <pc:docMk/>
            <pc:sldMk cId="959156077" sldId="285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FCB0CA8A-76A6-2EE6-0921-793BDFAF05A0}" dt="2018-11-29T17:04:13.586" v="129" actId="1076"/>
          <ac:picMkLst>
            <pc:docMk/>
            <pc:sldMk cId="959156077" sldId="285"/>
            <ac:picMk id="2" creationId="{3F10E34E-E175-49A6-9AF0-84E45B4B5844}"/>
          </ac:picMkLst>
        </pc:picChg>
        <pc:picChg chg="add mod">
          <ac:chgData name="Krystle Suarez" userId="S::ksuarez1@bridgeprepacademy.com::811c92b0-d447-47b7-bc68-8a7dc7bc5865" providerId="AD" clId="Web-{FCB0CA8A-76A6-2EE6-0921-793BDFAF05A0}" dt="2018-11-29T16:58:30.630" v="24" actId="1076"/>
          <ac:picMkLst>
            <pc:docMk/>
            <pc:sldMk cId="959156077" sldId="285"/>
            <ac:picMk id="3" creationId="{D651E828-C25E-428A-9B16-94CF3D315F57}"/>
          </ac:picMkLst>
        </pc:picChg>
        <pc:picChg chg="add del mod">
          <ac:chgData name="Krystle Suarez" userId="S::ksuarez1@bridgeprepacademy.com::811c92b0-d447-47b7-bc68-8a7dc7bc5865" providerId="AD" clId="Web-{FCB0CA8A-76A6-2EE6-0921-793BDFAF05A0}" dt="2018-11-29T16:57:41.832" v="8"/>
          <ac:picMkLst>
            <pc:docMk/>
            <pc:sldMk cId="959156077" sldId="285"/>
            <ac:picMk id="7" creationId="{5CA1D36B-2928-445C-8483-2476FAEB60BC}"/>
          </ac:picMkLst>
        </pc:picChg>
        <pc:picChg chg="add del mod">
          <ac:chgData name="Krystle Suarez" userId="S::ksuarez1@bridgeprepacademy.com::811c92b0-d447-47b7-bc68-8a7dc7bc5865" providerId="AD" clId="Web-{FCB0CA8A-76A6-2EE6-0921-793BDFAF05A0}" dt="2018-11-29T17:01:24.537" v="65"/>
          <ac:picMkLst>
            <pc:docMk/>
            <pc:sldMk cId="959156077" sldId="285"/>
            <ac:picMk id="9" creationId="{9C5CCB15-415C-4297-AF3D-BCA60A0FCF27}"/>
          </ac:picMkLst>
        </pc:picChg>
        <pc:picChg chg="add del mod">
          <ac:chgData name="Krystle Suarez" userId="S::ksuarez1@bridgeprepacademy.com::811c92b0-d447-47b7-bc68-8a7dc7bc5865" providerId="AD" clId="Web-{FCB0CA8A-76A6-2EE6-0921-793BDFAF05A0}" dt="2018-11-29T17:05:08.274" v="134"/>
          <ac:picMkLst>
            <pc:docMk/>
            <pc:sldMk cId="959156077" sldId="285"/>
            <ac:picMk id="13" creationId="{4FB5E1B5-8699-4699-A769-6AA95B1968A1}"/>
          </ac:picMkLst>
        </pc:picChg>
        <pc:picChg chg="add mod">
          <ac:chgData name="Krystle Suarez" userId="S::ksuarez1@bridgeprepacademy.com::811c92b0-d447-47b7-bc68-8a7dc7bc5865" providerId="AD" clId="Web-{FCB0CA8A-76A6-2EE6-0921-793BDFAF05A0}" dt="2018-11-29T17:05:18.149" v="139" actId="1076"/>
          <ac:picMkLst>
            <pc:docMk/>
            <pc:sldMk cId="959156077" sldId="285"/>
            <ac:picMk id="17" creationId="{E4D37410-4011-456B-B29F-27604C816FCB}"/>
          </ac:picMkLst>
        </pc:picChg>
        <pc:picChg chg="add mod">
          <ac:chgData name="Krystle Suarez" userId="S::ksuarez1@bridgeprepacademy.com::811c92b0-d447-47b7-bc68-8a7dc7bc5865" providerId="AD" clId="Web-{FCB0CA8A-76A6-2EE6-0921-793BDFAF05A0}" dt="2018-11-29T17:17:33.405" v="315" actId="1076"/>
          <ac:picMkLst>
            <pc:docMk/>
            <pc:sldMk cId="959156077" sldId="285"/>
            <ac:picMk id="19" creationId="{12A8529B-97B7-44C9-92E8-DBDF1244CD6E}"/>
          </ac:picMkLst>
        </pc:picChg>
        <pc:picChg chg="add mod">
          <ac:chgData name="Krystle Suarez" userId="S::ksuarez1@bridgeprepacademy.com::811c92b0-d447-47b7-bc68-8a7dc7bc5865" providerId="AD" clId="Web-{FCB0CA8A-76A6-2EE6-0921-793BDFAF05A0}" dt="2018-11-29T17:33:28.647" v="357" actId="1076"/>
          <ac:picMkLst>
            <pc:docMk/>
            <pc:sldMk cId="959156077" sldId="285"/>
            <ac:picMk id="21" creationId="{7CD5B2A1-A3C6-414E-9BE2-C33CAC721EFD}"/>
          </ac:picMkLst>
        </pc:picChg>
        <pc:picChg chg="mod">
          <ac:chgData name="Krystle Suarez" userId="S::ksuarez1@bridgeprepacademy.com::811c92b0-d447-47b7-bc68-8a7dc7bc5865" providerId="AD" clId="Web-{FCB0CA8A-76A6-2EE6-0921-793BDFAF05A0}" dt="2018-11-29T16:57:16.395" v="3" actId="1076"/>
          <ac:picMkLst>
            <pc:docMk/>
            <pc:sldMk cId="959156077" sldId="285"/>
            <ac:picMk id="24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FCB0CA8A-76A6-2EE6-0921-793BDFAF05A0}" dt="2018-11-29T17:13:26.043" v="239" actId="1076"/>
          <ac:picMkLst>
            <pc:docMk/>
            <pc:sldMk cId="959156077" sldId="285"/>
            <ac:picMk id="47" creationId="{00000000-0000-0000-0000-000000000000}"/>
          </ac:picMkLst>
        </pc:picChg>
      </pc:sldChg>
    </pc:docChg>
  </pc:docChgLst>
  <pc:docChgLst>
    <pc:chgData name="Guest User" userId="S::urn:spo:anon#aab3c576a033627f5890ab107381815bb854a45b0cd1cf314c237afecb9cfecf::" providerId="AD" clId="Web-{CD13F60C-791A-4E79-BA72-EE3A30C20F34}"/>
    <pc:docChg chg="modSld">
      <pc:chgData name="Guest User" userId="S::urn:spo:anon#aab3c576a033627f5890ab107381815bb854a45b0cd1cf314c237afecb9cfecf::" providerId="AD" clId="Web-{CD13F60C-791A-4E79-BA72-EE3A30C20F34}" dt="2018-09-27T18:16:25.764" v="21" actId="1076"/>
      <pc:docMkLst>
        <pc:docMk/>
      </pc:docMkLst>
      <pc:sldChg chg="delSp modSp">
        <pc:chgData name="Guest User" userId="S::urn:spo:anon#aab3c576a033627f5890ab107381815bb854a45b0cd1cf314c237afecb9cfecf::" providerId="AD" clId="Web-{CD13F60C-791A-4E79-BA72-EE3A30C20F34}" dt="2018-09-27T18:16:25.764" v="21" actId="1076"/>
        <pc:sldMkLst>
          <pc:docMk/>
          <pc:sldMk cId="3977659212" sldId="283"/>
        </pc:sldMkLst>
        <pc:spChg chg="mod">
          <ac:chgData name="Guest User" userId="S::urn:spo:anon#aab3c576a033627f5890ab107381815bb854a45b0cd1cf314c237afecb9cfecf::" providerId="AD" clId="Web-{CD13F60C-791A-4E79-BA72-EE3A30C20F34}" dt="2018-09-27T18:16:16.374" v="20" actId="1076"/>
          <ac:spMkLst>
            <pc:docMk/>
            <pc:sldMk cId="3977659212" sldId="283"/>
            <ac:spMk id="28" creationId="{F21B529F-F3EF-4C44-AA66-3178C0D3D875}"/>
          </ac:spMkLst>
        </pc:spChg>
        <pc:spChg chg="mod">
          <ac:chgData name="Guest User" userId="S::urn:spo:anon#aab3c576a033627f5890ab107381815bb854a45b0cd1cf314c237afecb9cfecf::" providerId="AD" clId="Web-{CD13F60C-791A-4E79-BA72-EE3A30C20F34}" dt="2018-09-27T18:16:00.998" v="18" actId="1076"/>
          <ac:spMkLst>
            <pc:docMk/>
            <pc:sldMk cId="3977659212" sldId="283"/>
            <ac:spMk id="41" creationId="{00000000-0000-0000-0000-000000000000}"/>
          </ac:spMkLst>
        </pc:spChg>
        <pc:spChg chg="del mod">
          <ac:chgData name="Guest User" userId="S::urn:spo:anon#aab3c576a033627f5890ab107381815bb854a45b0cd1cf314c237afecb9cfecf::" providerId="AD" clId="Web-{CD13F60C-791A-4E79-BA72-EE3A30C20F34}" dt="2018-09-27T18:16:02.905" v="19"/>
          <ac:spMkLst>
            <pc:docMk/>
            <pc:sldMk cId="3977659212" sldId="283"/>
            <ac:spMk id="46" creationId="{30044E04-D9F5-4E35-993F-7265A1447C1A}"/>
          </ac:spMkLst>
        </pc:spChg>
        <pc:spChg chg="mod">
          <ac:chgData name="Guest User" userId="S::urn:spo:anon#aab3c576a033627f5890ab107381815bb854a45b0cd1cf314c237afecb9cfecf::" providerId="AD" clId="Web-{CD13F60C-791A-4E79-BA72-EE3A30C20F34}" dt="2018-09-27T18:15:32.045" v="11" actId="1076"/>
          <ac:spMkLst>
            <pc:docMk/>
            <pc:sldMk cId="3977659212" sldId="283"/>
            <ac:spMk id="60" creationId="{8E6EEB7D-8D55-4417-AE14-B94CDB167D67}"/>
          </ac:spMkLst>
        </pc:spChg>
        <pc:spChg chg="mod">
          <ac:chgData name="Guest User" userId="S::urn:spo:anon#aab3c576a033627f5890ab107381815bb854a45b0cd1cf314c237afecb9cfecf::" providerId="AD" clId="Web-{CD13F60C-791A-4E79-BA72-EE3A30C20F34}" dt="2018-09-27T18:15:18.779" v="8" actId="1076"/>
          <ac:spMkLst>
            <pc:docMk/>
            <pc:sldMk cId="3977659212" sldId="283"/>
            <ac:spMk id="67" creationId="{39BA35E9-DA64-4584-B8E0-9C01A3B2FDB8}"/>
          </ac:spMkLst>
        </pc:spChg>
        <pc:spChg chg="mod">
          <ac:chgData name="Guest User" userId="S::urn:spo:anon#aab3c576a033627f5890ab107381815bb854a45b0cd1cf314c237afecb9cfecf::" providerId="AD" clId="Web-{CD13F60C-791A-4E79-BA72-EE3A30C20F34}" dt="2018-09-27T18:15:45.530" v="14" actId="1076"/>
          <ac:spMkLst>
            <pc:docMk/>
            <pc:sldMk cId="3977659212" sldId="283"/>
            <ac:spMk id="73" creationId="{93A6F51A-7AC9-4A81-89D1-0707850DDCCE}"/>
          </ac:spMkLst>
        </pc:spChg>
        <pc:spChg chg="mod">
          <ac:chgData name="Guest User" userId="S::urn:spo:anon#aab3c576a033627f5890ab107381815bb854a45b0cd1cf314c237afecb9cfecf::" providerId="AD" clId="Web-{CD13F60C-791A-4E79-BA72-EE3A30C20F34}" dt="2018-09-27T18:15:13.139" v="6" actId="1076"/>
          <ac:spMkLst>
            <pc:docMk/>
            <pc:sldMk cId="3977659212" sldId="283"/>
            <ac:spMk id="80" creationId="{30044E04-D9F5-4E35-993F-7265A1447C1A}"/>
          </ac:spMkLst>
        </pc:spChg>
        <pc:grpChg chg="mod">
          <ac:chgData name="Guest User" userId="S::urn:spo:anon#aab3c576a033627f5890ab107381815bb854a45b0cd1cf314c237afecb9cfecf::" providerId="AD" clId="Web-{CD13F60C-791A-4E79-BA72-EE3A30C20F34}" dt="2018-09-27T18:14:58.888" v="2" actId="1076"/>
          <ac:grpSpMkLst>
            <pc:docMk/>
            <pc:sldMk cId="3977659212" sldId="283"/>
            <ac:grpSpMk id="79" creationId="{8EC0AA06-BB9F-4DF0-B4D6-B02AD297FF04}"/>
          </ac:grpSpMkLst>
        </pc:grpChg>
        <pc:grpChg chg="mod">
          <ac:chgData name="Guest User" userId="S::urn:spo:anon#aab3c576a033627f5890ab107381815bb854a45b0cd1cf314c237afecb9cfecf::" providerId="AD" clId="Web-{CD13F60C-791A-4E79-BA72-EE3A30C20F34}" dt="2018-09-27T18:15:27.264" v="9" actId="1076"/>
          <ac:grpSpMkLst>
            <pc:docMk/>
            <pc:sldMk cId="3977659212" sldId="283"/>
            <ac:grpSpMk id="87" creationId="{308919DB-559E-4294-AC7B-891CB820CDA6}"/>
          </ac:grpSpMkLst>
        </pc:grpChg>
        <pc:graphicFrameChg chg="mod">
          <ac:chgData name="Guest User" userId="S::urn:spo:anon#aab3c576a033627f5890ab107381815bb854a45b0cd1cf314c237afecb9cfecf::" providerId="AD" clId="Web-{CD13F60C-791A-4E79-BA72-EE3A30C20F34}" dt="2018-09-27T18:14:52.935" v="1" actId="1076"/>
          <ac:graphicFrameMkLst>
            <pc:docMk/>
            <pc:sldMk cId="3977659212" sldId="283"/>
            <ac:graphicFrameMk id="4" creationId="{A72E9318-6493-4A5F-8EFC-01123505C10A}"/>
          </ac:graphicFrameMkLst>
        </pc:graphicFrameChg>
        <pc:picChg chg="mod">
          <ac:chgData name="Guest User" userId="S::urn:spo:anon#aab3c576a033627f5890ab107381815bb854a45b0cd1cf314c237afecb9cfecf::" providerId="AD" clId="Web-{CD13F60C-791A-4E79-BA72-EE3A30C20F34}" dt="2018-09-27T18:15:40.655" v="13" actId="1076"/>
          <ac:picMkLst>
            <pc:docMk/>
            <pc:sldMk cId="3977659212" sldId="283"/>
            <ac:picMk id="3" creationId="{A96683BA-9593-4927-BEB9-64F2FB6EF786}"/>
          </ac:picMkLst>
        </pc:picChg>
        <pc:picChg chg="mod">
          <ac:chgData name="Guest User" userId="S::urn:spo:anon#aab3c576a033627f5890ab107381815bb854a45b0cd1cf314c237afecb9cfecf::" providerId="AD" clId="Web-{CD13F60C-791A-4E79-BA72-EE3A30C20F34}" dt="2018-09-27T18:15:31.967" v="10" actId="1076"/>
          <ac:picMkLst>
            <pc:docMk/>
            <pc:sldMk cId="3977659212" sldId="283"/>
            <ac:picMk id="7" creationId="{66AEC148-4B2B-4D58-9276-635609199961}"/>
          </ac:picMkLst>
        </pc:picChg>
        <pc:picChg chg="mod">
          <ac:chgData name="Guest User" userId="S::urn:spo:anon#aab3c576a033627f5890ab107381815bb854a45b0cd1cf314c237afecb9cfecf::" providerId="AD" clId="Web-{CD13F60C-791A-4E79-BA72-EE3A30C20F34}" dt="2018-09-27T18:15:49.436" v="15" actId="1076"/>
          <ac:picMkLst>
            <pc:docMk/>
            <pc:sldMk cId="3977659212" sldId="283"/>
            <ac:picMk id="10" creationId="{410DFA5D-F07C-4997-8E65-96E5F116442F}"/>
          </ac:picMkLst>
        </pc:picChg>
        <pc:picChg chg="mod">
          <ac:chgData name="Guest User" userId="S::urn:spo:anon#aab3c576a033627f5890ab107381815bb854a45b0cd1cf314c237afecb9cfecf::" providerId="AD" clId="Web-{CD13F60C-791A-4E79-BA72-EE3A30C20F34}" dt="2018-09-27T18:15:37.890" v="12" actId="1076"/>
          <ac:picMkLst>
            <pc:docMk/>
            <pc:sldMk cId="3977659212" sldId="283"/>
            <ac:picMk id="12" creationId="{EB9311BE-98BF-47B2-B35F-BEDCEEE73B71}"/>
          </ac:picMkLst>
        </pc:picChg>
        <pc:picChg chg="mod">
          <ac:chgData name="Guest User" userId="S::urn:spo:anon#aab3c576a033627f5890ab107381815bb854a45b0cd1cf314c237afecb9cfecf::" providerId="AD" clId="Web-{CD13F60C-791A-4E79-BA72-EE3A30C20F34}" dt="2018-09-27T18:15:03.264" v="3" actId="1076"/>
          <ac:picMkLst>
            <pc:docMk/>
            <pc:sldMk cId="3977659212" sldId="283"/>
            <ac:picMk id="14" creationId="{E6C93AAF-96F1-4F91-A364-199AC642251D}"/>
          </ac:picMkLst>
        </pc:picChg>
        <pc:picChg chg="mod">
          <ac:chgData name="Guest User" userId="S::urn:spo:anon#aab3c576a033627f5890ab107381815bb854a45b0cd1cf314c237afecb9cfecf::" providerId="AD" clId="Web-{CD13F60C-791A-4E79-BA72-EE3A30C20F34}" dt="2018-09-27T18:15:58.467" v="17" actId="1076"/>
          <ac:picMkLst>
            <pc:docMk/>
            <pc:sldMk cId="3977659212" sldId="283"/>
            <ac:picMk id="39" creationId="{00000000-0000-0000-0000-000000000000}"/>
          </ac:picMkLst>
        </pc:picChg>
        <pc:picChg chg="mod">
          <ac:chgData name="Guest User" userId="S::urn:spo:anon#aab3c576a033627f5890ab107381815bb854a45b0cd1cf314c237afecb9cfecf::" providerId="AD" clId="Web-{CD13F60C-791A-4E79-BA72-EE3A30C20F34}" dt="2018-09-27T18:16:25.764" v="21" actId="1076"/>
          <ac:picMkLst>
            <pc:docMk/>
            <pc:sldMk cId="3977659212" sldId="283"/>
            <ac:picMk id="57" creationId="{747BB4C7-595C-4352-9317-38849D16D976}"/>
          </ac:picMkLst>
        </pc:picChg>
        <pc:picChg chg="mod">
          <ac:chgData name="Guest User" userId="S::urn:spo:anon#aab3c576a033627f5890ab107381815bb854a45b0cd1cf314c237afecb9cfecf::" providerId="AD" clId="Web-{CD13F60C-791A-4E79-BA72-EE3A30C20F34}" dt="2018-09-27T18:15:16.248" v="7" actId="1076"/>
          <ac:picMkLst>
            <pc:docMk/>
            <pc:sldMk cId="3977659212" sldId="283"/>
            <ac:picMk id="74" creationId="{4E8093E8-BBEF-4ED8-84C5-D9965A461491}"/>
          </ac:picMkLst>
        </pc:picChg>
        <pc:picChg chg="mod">
          <ac:chgData name="Guest User" userId="S::urn:spo:anon#aab3c576a033627f5890ab107381815bb854a45b0cd1cf314c237afecb9cfecf::" providerId="AD" clId="Web-{CD13F60C-791A-4E79-BA72-EE3A30C20F34}" dt="2018-09-27T18:15:09.185" v="5" actId="1076"/>
          <ac:picMkLst>
            <pc:docMk/>
            <pc:sldMk cId="3977659212" sldId="283"/>
            <ac:picMk id="82" creationId="{00000000-0000-0000-0000-000000000000}"/>
          </ac:picMkLst>
        </pc:picChg>
      </pc:sldChg>
    </pc:docChg>
  </pc:docChgLst>
  <pc:docChgLst>
    <pc:chgData name="Krystle Suarez" userId="S::ksuarez1@bridgeprepacademy.com::811c92b0-d447-47b7-bc68-8a7dc7bc5865" providerId="AD" clId="Web-{AB8B6A14-C1A5-1FAB-27EE-90D4C92198CA}"/>
    <pc:docChg chg="modSld">
      <pc:chgData name="Krystle Suarez" userId="S::ksuarez1@bridgeprepacademy.com::811c92b0-d447-47b7-bc68-8a7dc7bc5865" providerId="AD" clId="Web-{AB8B6A14-C1A5-1FAB-27EE-90D4C92198CA}" dt="2018-09-12T12:39:16.524" v="147"/>
      <pc:docMkLst>
        <pc:docMk/>
      </pc:docMkLst>
      <pc:sldChg chg="modSp">
        <pc:chgData name="Krystle Suarez" userId="S::ksuarez1@bridgeprepacademy.com::811c92b0-d447-47b7-bc68-8a7dc7bc5865" providerId="AD" clId="Web-{AB8B6A14-C1A5-1FAB-27EE-90D4C92198CA}" dt="2018-09-12T12:39:16.524" v="147"/>
        <pc:sldMkLst>
          <pc:docMk/>
          <pc:sldMk cId="3977659212" sldId="283"/>
        </pc:sldMkLst>
        <pc:spChg chg="mod">
          <ac:chgData name="Krystle Suarez" userId="S::ksuarez1@bridgeprepacademy.com::811c92b0-d447-47b7-bc68-8a7dc7bc5865" providerId="AD" clId="Web-{AB8B6A14-C1A5-1FAB-27EE-90D4C92198CA}" dt="2018-09-12T12:35:26.952" v="91" actId="1076"/>
          <ac:spMkLst>
            <pc:docMk/>
            <pc:sldMk cId="3977659212" sldId="283"/>
            <ac:spMk id="23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B8B6A14-C1A5-1FAB-27EE-90D4C92198CA}" dt="2018-09-12T12:31:31.631" v="32" actId="1076"/>
          <ac:spMkLst>
            <pc:docMk/>
            <pc:sldMk cId="3977659212" sldId="283"/>
            <ac:spMk id="41" creationId="{00000000-0000-0000-0000-000000000000}"/>
          </ac:spMkLst>
        </pc:spChg>
        <pc:spChg chg="mod">
          <ac:chgData name="Krystle Suarez" userId="S::ksuarez1@bridgeprepacademy.com::811c92b0-d447-47b7-bc68-8a7dc7bc5865" providerId="AD" clId="Web-{AB8B6A14-C1A5-1FAB-27EE-90D4C92198CA}" dt="2018-09-12T12:31:18.318" v="30" actId="1076"/>
          <ac:spMkLst>
            <pc:docMk/>
            <pc:sldMk cId="3977659212" sldId="283"/>
            <ac:spMk id="46" creationId="{30044E04-D9F5-4E35-993F-7265A1447C1A}"/>
          </ac:spMkLst>
        </pc:spChg>
        <pc:graphicFrameChg chg="mod modGraphic">
          <ac:chgData name="Krystle Suarez" userId="S::ksuarez1@bridgeprepacademy.com::811c92b0-d447-47b7-bc68-8a7dc7bc5865" providerId="AD" clId="Web-{AB8B6A14-C1A5-1FAB-27EE-90D4C92198CA}" dt="2018-09-12T12:39:16.524" v="147"/>
          <ac:graphicFrameMkLst>
            <pc:docMk/>
            <pc:sldMk cId="3977659212" sldId="283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AB8B6A14-C1A5-1FAB-27EE-90D4C92198CA}" dt="2018-09-12T12:30:09.924" v="3" actId="1076"/>
          <ac:picMkLst>
            <pc:docMk/>
            <pc:sldMk cId="3977659212" sldId="283"/>
            <ac:picMk id="6" creationId="{50FBA20C-5DE2-49D9-A548-1CFACC75D9F7}"/>
          </ac:picMkLst>
        </pc:picChg>
        <pc:picChg chg="mod">
          <ac:chgData name="Krystle Suarez" userId="S::ksuarez1@bridgeprepacademy.com::811c92b0-d447-47b7-bc68-8a7dc7bc5865" providerId="AD" clId="Web-{AB8B6A14-C1A5-1FAB-27EE-90D4C92198CA}" dt="2018-09-12T12:31:22.912" v="31" actId="1076"/>
          <ac:picMkLst>
            <pc:docMk/>
            <pc:sldMk cId="3977659212" sldId="283"/>
            <ac:picMk id="39" creationId="{00000000-0000-0000-0000-000000000000}"/>
          </ac:picMkLst>
        </pc:picChg>
      </pc:sldChg>
    </pc:docChg>
  </pc:docChgLst>
  <pc:docChgLst>
    <pc:chgData name="Krystle Suarez" userId="S::ksuarez1@bridgeprepacademy.com::811c92b0-d447-47b7-bc68-8a7dc7bc5865" providerId="AD" clId="Web-{A0315DCB-02D8-A1D3-A67D-CB783793BD57}"/>
    <pc:docChg chg="modSld">
      <pc:chgData name="Krystle Suarez" userId="S::ksuarez1@bridgeprepacademy.com::811c92b0-d447-47b7-bc68-8a7dc7bc5865" providerId="AD" clId="Web-{A0315DCB-02D8-A1D3-A67D-CB783793BD57}" dt="2018-10-30T18:21:29.834" v="308" actId="1076"/>
      <pc:docMkLst>
        <pc:docMk/>
      </pc:docMkLst>
      <pc:sldChg chg="addSp delSp modSp">
        <pc:chgData name="Krystle Suarez" userId="S::ksuarez1@bridgeprepacademy.com::811c92b0-d447-47b7-bc68-8a7dc7bc5865" providerId="AD" clId="Web-{A0315DCB-02D8-A1D3-A67D-CB783793BD57}" dt="2018-10-30T18:21:29.834" v="308" actId="1076"/>
        <pc:sldMkLst>
          <pc:docMk/>
          <pc:sldMk cId="2422626705" sldId="284"/>
        </pc:sldMkLst>
        <pc:spChg chg="del">
          <ac:chgData name="Krystle Suarez" userId="S::ksuarez1@bridgeprepacademy.com::811c92b0-d447-47b7-bc68-8a7dc7bc5865" providerId="AD" clId="Web-{A0315DCB-02D8-A1D3-A67D-CB783793BD57}" dt="2018-10-30T17:40:30.716" v="111"/>
          <ac:spMkLst>
            <pc:docMk/>
            <pc:sldMk cId="2422626705" sldId="284"/>
            <ac:spMk id="16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A0315DCB-02D8-A1D3-A67D-CB783793BD57}" dt="2018-10-30T17:47:11.197" v="187" actId="20577"/>
          <ac:spMkLst>
            <pc:docMk/>
            <pc:sldMk cId="2422626705" sldId="284"/>
            <ac:spMk id="22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A0315DCB-02D8-A1D3-A67D-CB783793BD57}" dt="2018-10-30T17:34:34.300" v="26" actId="20577"/>
          <ac:spMkLst>
            <pc:docMk/>
            <pc:sldMk cId="2422626705" sldId="284"/>
            <ac:spMk id="50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A0315DCB-02D8-A1D3-A67D-CB783793BD57}" dt="2018-10-30T17:36:26.943" v="34" actId="1076"/>
          <ac:spMkLst>
            <pc:docMk/>
            <pc:sldMk cId="2422626705" sldId="284"/>
            <ac:spMk id="51" creationId="{38FA2F53-C6AB-4ECA-AB56-A4E9A87F6240}"/>
          </ac:spMkLst>
        </pc:spChg>
        <pc:spChg chg="add mod">
          <ac:chgData name="Krystle Suarez" userId="S::ksuarez1@bridgeprepacademy.com::811c92b0-d447-47b7-bc68-8a7dc7bc5865" providerId="AD" clId="Web-{A0315DCB-02D8-A1D3-A67D-CB783793BD57}" dt="2018-10-30T18:21:12.647" v="307" actId="1076"/>
          <ac:spMkLst>
            <pc:docMk/>
            <pc:sldMk cId="2422626705" sldId="284"/>
            <ac:spMk id="56" creationId="{4064BA94-0830-453E-AF29-A0E8FF68776D}"/>
          </ac:spMkLst>
        </pc:spChg>
        <pc:spChg chg="add mod">
          <ac:chgData name="Krystle Suarez" userId="S::ksuarez1@bridgeprepacademy.com::811c92b0-d447-47b7-bc68-8a7dc7bc5865" providerId="AD" clId="Web-{A0315DCB-02D8-A1D3-A67D-CB783793BD57}" dt="2018-10-30T17:38:46.979" v="103" actId="20577"/>
          <ac:spMkLst>
            <pc:docMk/>
            <pc:sldMk cId="2422626705" sldId="284"/>
            <ac:spMk id="65" creationId="{8BF684A7-4585-41CD-9DB2-FB4E163EF6E0}"/>
          </ac:spMkLst>
        </pc:spChg>
        <pc:spChg chg="add mod">
          <ac:chgData name="Krystle Suarez" userId="S::ksuarez1@bridgeprepacademy.com::811c92b0-d447-47b7-bc68-8a7dc7bc5865" providerId="AD" clId="Web-{A0315DCB-02D8-A1D3-A67D-CB783793BD57}" dt="2018-10-30T18:21:29.834" v="308" actId="1076"/>
          <ac:spMkLst>
            <pc:docMk/>
            <pc:sldMk cId="2422626705" sldId="284"/>
            <ac:spMk id="66" creationId="{87EE6CE5-FE44-4FD6-8752-1994A8033962}"/>
          </ac:spMkLst>
        </pc:spChg>
        <pc:grpChg chg="del">
          <ac:chgData name="Krystle Suarez" userId="S::ksuarez1@bridgeprepacademy.com::811c92b0-d447-47b7-bc68-8a7dc7bc5865" providerId="AD" clId="Web-{A0315DCB-02D8-A1D3-A67D-CB783793BD57}" dt="2018-10-30T17:36:31.084" v="35"/>
          <ac:grpSpMkLst>
            <pc:docMk/>
            <pc:sldMk cId="2422626705" sldId="284"/>
            <ac:grpSpMk id="56" creationId="{00000000-0000-0000-0000-000000000000}"/>
          </ac:grpSpMkLst>
        </pc:grpChg>
        <pc:grpChg chg="mod">
          <ac:chgData name="Krystle Suarez" userId="S::ksuarez1@bridgeprepacademy.com::811c92b0-d447-47b7-bc68-8a7dc7bc5865" providerId="AD" clId="Web-{A0315DCB-02D8-A1D3-A67D-CB783793BD57}" dt="2018-10-30T17:36:53.183" v="39" actId="1076"/>
          <ac:grpSpMkLst>
            <pc:docMk/>
            <pc:sldMk cId="2422626705" sldId="284"/>
            <ac:grpSpMk id="59" creationId="{00000000-0000-0000-0000-000000000000}"/>
          </ac:grpSpMkLst>
        </pc:grpChg>
        <pc:grpChg chg="add mod">
          <ac:chgData name="Krystle Suarez" userId="S::ksuarez1@bridgeprepacademy.com::811c92b0-d447-47b7-bc68-8a7dc7bc5865" providerId="AD" clId="Web-{A0315DCB-02D8-A1D3-A67D-CB783793BD57}" dt="2018-10-30T17:34:31.690" v="25" actId="1076"/>
          <ac:grpSpMkLst>
            <pc:docMk/>
            <pc:sldMk cId="2422626705" sldId="284"/>
            <ac:grpSpMk id="62" creationId="{5E139975-3224-498A-8984-A271B824F610}"/>
          </ac:grpSpMkLst>
        </pc:grpChg>
        <pc:graphicFrameChg chg="mod modGraphic">
          <ac:chgData name="Krystle Suarez" userId="S::ksuarez1@bridgeprepacademy.com::811c92b0-d447-47b7-bc68-8a7dc7bc5865" providerId="AD" clId="Web-{A0315DCB-02D8-A1D3-A67D-CB783793BD57}" dt="2018-10-30T18:19:15.957" v="220"/>
          <ac:graphicFrameMkLst>
            <pc:docMk/>
            <pc:sldMk cId="2422626705" sldId="284"/>
            <ac:graphicFrameMk id="4" creationId="{A72E9318-6493-4A5F-8EFC-01123505C10A}"/>
          </ac:graphicFrameMkLst>
        </pc:graphicFrameChg>
        <pc:picChg chg="mod">
          <ac:chgData name="Krystle Suarez" userId="S::ksuarez1@bridgeprepacademy.com::811c92b0-d447-47b7-bc68-8a7dc7bc5865" providerId="AD" clId="Web-{A0315DCB-02D8-A1D3-A67D-CB783793BD57}" dt="2018-10-30T17:38:50.323" v="105" actId="1076"/>
          <ac:picMkLst>
            <pc:docMk/>
            <pc:sldMk cId="2422626705" sldId="284"/>
            <ac:picMk id="2" creationId="{BB35ADF6-FD63-4BD3-B152-359387B0C464}"/>
          </ac:picMkLst>
        </pc:picChg>
        <pc:picChg chg="add mod">
          <ac:chgData name="Krystle Suarez" userId="S::ksuarez1@bridgeprepacademy.com::811c92b0-d447-47b7-bc68-8a7dc7bc5865" providerId="AD" clId="Web-{A0315DCB-02D8-A1D3-A67D-CB783793BD57}" dt="2018-10-30T17:36:14.599" v="33" actId="1076"/>
          <ac:picMkLst>
            <pc:docMk/>
            <pc:sldMk cId="2422626705" sldId="284"/>
            <ac:picMk id="6" creationId="{C92EFF37-97D1-4DB6-9C7C-5D138125F90E}"/>
          </ac:picMkLst>
        </pc:picChg>
        <pc:picChg chg="add del mod">
          <ac:chgData name="Krystle Suarez" userId="S::ksuarez1@bridgeprepacademy.com::811c92b0-d447-47b7-bc68-8a7dc7bc5865" providerId="AD" clId="Web-{A0315DCB-02D8-A1D3-A67D-CB783793BD57}" dt="2018-10-30T17:38:17.087" v="71"/>
          <ac:picMkLst>
            <pc:docMk/>
            <pc:sldMk cId="2422626705" sldId="284"/>
            <ac:picMk id="9" creationId="{26EA2B4E-01FB-4173-87DD-A417CFBF7AD3}"/>
          </ac:picMkLst>
        </pc:picChg>
        <pc:picChg chg="add del mod">
          <ac:chgData name="Krystle Suarez" userId="S::ksuarez1@bridgeprepacademy.com::811c92b0-d447-47b7-bc68-8a7dc7bc5865" providerId="AD" clId="Web-{A0315DCB-02D8-A1D3-A67D-CB783793BD57}" dt="2018-10-30T18:19:03.097" v="200"/>
          <ac:picMkLst>
            <pc:docMk/>
            <pc:sldMk cId="2422626705" sldId="284"/>
            <ac:picMk id="11" creationId="{E1831E70-C3B8-4A31-ADB2-2FB04BB1BBAF}"/>
          </ac:picMkLst>
        </pc:picChg>
        <pc:picChg chg="add del mod">
          <ac:chgData name="Krystle Suarez" userId="S::ksuarez1@bridgeprepacademy.com::811c92b0-d447-47b7-bc68-8a7dc7bc5865" providerId="AD" clId="Web-{A0315DCB-02D8-A1D3-A67D-CB783793BD57}" dt="2018-10-30T17:40:55.436" v="116"/>
          <ac:picMkLst>
            <pc:docMk/>
            <pc:sldMk cId="2422626705" sldId="284"/>
            <ac:picMk id="14" creationId="{E463E312-D311-4626-B623-5047AC9D3FEB}"/>
          </ac:picMkLst>
        </pc:picChg>
        <pc:picChg chg="del">
          <ac:chgData name="Krystle Suarez" userId="S::ksuarez1@bridgeprepacademy.com::811c92b0-d447-47b7-bc68-8a7dc7bc5865" providerId="AD" clId="Web-{A0315DCB-02D8-A1D3-A67D-CB783793BD57}" dt="2018-10-30T17:33:20.891" v="1"/>
          <ac:picMkLst>
            <pc:docMk/>
            <pc:sldMk cId="2422626705" sldId="284"/>
            <ac:picMk id="15" creationId="{00000000-0000-0000-0000-000000000000}"/>
          </ac:picMkLst>
        </pc:picChg>
        <pc:picChg chg="del">
          <ac:chgData name="Krystle Suarez" userId="S::ksuarez1@bridgeprepacademy.com::811c92b0-d447-47b7-bc68-8a7dc7bc5865" providerId="AD" clId="Web-{A0315DCB-02D8-A1D3-A67D-CB783793BD57}" dt="2018-10-30T16:00:47.020" v="0"/>
          <ac:picMkLst>
            <pc:docMk/>
            <pc:sldMk cId="2422626705" sldId="284"/>
            <ac:picMk id="17" creationId="{00000000-0000-0000-0000-000000000000}"/>
          </ac:picMkLst>
        </pc:picChg>
        <pc:picChg chg="add del mod">
          <ac:chgData name="Krystle Suarez" userId="S::ksuarez1@bridgeprepacademy.com::811c92b0-d447-47b7-bc68-8a7dc7bc5865" providerId="AD" clId="Web-{A0315DCB-02D8-A1D3-A67D-CB783793BD57}" dt="2018-10-30T17:45:27.959" v="179"/>
          <ac:picMkLst>
            <pc:docMk/>
            <pc:sldMk cId="2422626705" sldId="284"/>
            <ac:picMk id="18" creationId="{22982748-4A4B-4E71-A7BB-D04CC126D967}"/>
          </ac:picMkLst>
        </pc:picChg>
        <pc:picChg chg="add mod">
          <ac:chgData name="Krystle Suarez" userId="S::ksuarez1@bridgeprepacademy.com::811c92b0-d447-47b7-bc68-8a7dc7bc5865" providerId="AD" clId="Web-{A0315DCB-02D8-A1D3-A67D-CB783793BD57}" dt="2018-10-30T17:46:05.211" v="184" actId="1076"/>
          <ac:picMkLst>
            <pc:docMk/>
            <pc:sldMk cId="2422626705" sldId="284"/>
            <ac:picMk id="20" creationId="{8C519924-16A1-4B99-9CCD-AF394B2DBD05}"/>
          </ac:picMkLst>
        </pc:picChg>
        <pc:picChg chg="mod">
          <ac:chgData name="Krystle Suarez" userId="S::ksuarez1@bridgeprepacademy.com::811c92b0-d447-47b7-bc68-8a7dc7bc5865" providerId="AD" clId="Web-{A0315DCB-02D8-A1D3-A67D-CB783793BD57}" dt="2018-10-30T17:45:24.522" v="178" actId="1076"/>
          <ac:picMkLst>
            <pc:docMk/>
            <pc:sldMk cId="2422626705" sldId="284"/>
            <ac:picMk id="53" creationId="{A614DB7D-27DA-4120-B235-B8242BEC1F8F}"/>
          </ac:picMkLst>
        </pc:picChg>
      </pc:sldChg>
    </pc:docChg>
  </pc:docChgLst>
  <pc:docChgLst>
    <pc:chgData name="Krystle Suarez" userId="S::ksuarez1@bridgeprepacademy.com::811c92b0-d447-47b7-bc68-8a7dc7bc5865" providerId="AD" clId="Web-{33A038E2-9B08-4D0D-AB24-2E12B3589DEB}"/>
    <pc:docChg chg="modSld">
      <pc:chgData name="Krystle Suarez" userId="S::ksuarez1@bridgeprepacademy.com::811c92b0-d447-47b7-bc68-8a7dc7bc5865" providerId="AD" clId="Web-{33A038E2-9B08-4D0D-AB24-2E12B3589DEB}" dt="2018-09-04T16:34:53.500" v="119"/>
      <pc:docMkLst>
        <pc:docMk/>
      </pc:docMkLst>
      <pc:sldChg chg="addSp modSp">
        <pc:chgData name="Krystle Suarez" userId="S::ksuarez1@bridgeprepacademy.com::811c92b0-d447-47b7-bc68-8a7dc7bc5865" providerId="AD" clId="Web-{33A038E2-9B08-4D0D-AB24-2E12B3589DEB}" dt="2018-09-04T15:42:13.478" v="80" actId="1076"/>
        <pc:sldMkLst>
          <pc:docMk/>
          <pc:sldMk cId="2422626705" sldId="284"/>
        </pc:sldMkLst>
        <pc:grpChg chg="mod">
          <ac:chgData name="Krystle Suarez" userId="S::ksuarez1@bridgeprepacademy.com::811c92b0-d447-47b7-bc68-8a7dc7bc5865" providerId="AD" clId="Web-{33A038E2-9B08-4D0D-AB24-2E12B3589DEB}" dt="2018-09-04T15:42:13.478" v="80" actId="1076"/>
          <ac:grpSpMkLst>
            <pc:docMk/>
            <pc:sldMk cId="2422626705" sldId="284"/>
            <ac:grpSpMk id="56" creationId="{00000000-0000-0000-0000-000000000000}"/>
          </ac:grpSpMkLst>
        </pc:grpChg>
        <pc:grpChg chg="mod">
          <ac:chgData name="Krystle Suarez" userId="S::ksuarez1@bridgeprepacademy.com::811c92b0-d447-47b7-bc68-8a7dc7bc5865" providerId="AD" clId="Web-{33A038E2-9B08-4D0D-AB24-2E12B3589DEB}" dt="2018-09-04T15:39:43.088" v="31" actId="1076"/>
          <ac:grpSpMkLst>
            <pc:docMk/>
            <pc:sldMk cId="2422626705" sldId="284"/>
            <ac:grpSpMk id="59" creationId="{00000000-0000-0000-0000-000000000000}"/>
          </ac:grpSpMkLst>
        </pc:grpChg>
        <pc:graphicFrameChg chg="mod modGraphic">
          <ac:chgData name="Krystle Suarez" userId="S::ksuarez1@bridgeprepacademy.com::811c92b0-d447-47b7-bc68-8a7dc7bc5865" providerId="AD" clId="Web-{33A038E2-9B08-4D0D-AB24-2E12B3589DEB}" dt="2018-09-04T15:42:10.071" v="78"/>
          <ac:graphicFrameMkLst>
            <pc:docMk/>
            <pc:sldMk cId="2422626705" sldId="284"/>
            <ac:graphicFrameMk id="4" creationId="{A72E9318-6493-4A5F-8EFC-01123505C10A}"/>
          </ac:graphicFrameMkLst>
        </pc:graphicFrameChg>
        <pc:picChg chg="add mod">
          <ac:chgData name="Krystle Suarez" userId="S::ksuarez1@bridgeprepacademy.com::811c92b0-d447-47b7-bc68-8a7dc7bc5865" providerId="AD" clId="Web-{33A038E2-9B08-4D0D-AB24-2E12B3589DEB}" dt="2018-09-04T15:38:42.953" v="29" actId="1076"/>
          <ac:picMkLst>
            <pc:docMk/>
            <pc:sldMk cId="2422626705" sldId="284"/>
            <ac:picMk id="2" creationId="{BB35ADF6-FD63-4BD3-B152-359387B0C464}"/>
          </ac:picMkLst>
        </pc:picChg>
        <pc:picChg chg="mod">
          <ac:chgData name="Krystle Suarez" userId="S::ksuarez1@bridgeprepacademy.com::811c92b0-d447-47b7-bc68-8a7dc7bc5865" providerId="AD" clId="Web-{33A038E2-9B08-4D0D-AB24-2E12B3589DEB}" dt="2018-09-04T15:40:25.376" v="38" actId="1076"/>
          <ac:picMkLst>
            <pc:docMk/>
            <pc:sldMk cId="2422626705" sldId="284"/>
            <ac:picMk id="15" creationId="{00000000-0000-0000-0000-000000000000}"/>
          </ac:picMkLst>
        </pc:picChg>
        <pc:picChg chg="add mod">
          <ac:chgData name="Krystle Suarez" userId="S::ksuarez1@bridgeprepacademy.com::811c92b0-d447-47b7-bc68-8a7dc7bc5865" providerId="AD" clId="Web-{33A038E2-9B08-4D0D-AB24-2E12B3589DEB}" dt="2018-09-04T15:14:30.100" v="10" actId="1076"/>
          <ac:picMkLst>
            <pc:docMk/>
            <pc:sldMk cId="2422626705" sldId="284"/>
            <ac:picMk id="53" creationId="{A614DB7D-27DA-4120-B235-B8242BEC1F8F}"/>
          </ac:picMkLst>
        </pc:picChg>
      </pc:sldChg>
      <pc:sldChg chg="addSp delSp modSp">
        <pc:chgData name="Krystle Suarez" userId="S::ksuarez1@bridgeprepacademy.com::811c92b0-d447-47b7-bc68-8a7dc7bc5865" providerId="AD" clId="Web-{33A038E2-9B08-4D0D-AB24-2E12B3589DEB}" dt="2018-09-04T16:34:27.687" v="116"/>
        <pc:sldMkLst>
          <pc:docMk/>
          <pc:sldMk cId="959156077" sldId="285"/>
        </pc:sldMkLst>
        <pc:spChg chg="mod">
          <ac:chgData name="Krystle Suarez" userId="S::ksuarez1@bridgeprepacademy.com::811c92b0-d447-47b7-bc68-8a7dc7bc5865" providerId="AD" clId="Web-{33A038E2-9B08-4D0D-AB24-2E12B3589DEB}" dt="2018-09-04T16:10:12.969" v="84" actId="20577"/>
          <ac:spMkLst>
            <pc:docMk/>
            <pc:sldMk cId="959156077" sldId="285"/>
            <ac:spMk id="46" creationId="{38FA2F53-C6AB-4ECA-AB56-A4E9A87F6240}"/>
          </ac:spMkLst>
        </pc:spChg>
        <pc:spChg chg="del">
          <ac:chgData name="Krystle Suarez" userId="S::ksuarez1@bridgeprepacademy.com::811c92b0-d447-47b7-bc68-8a7dc7bc5865" providerId="AD" clId="Web-{33A038E2-9B08-4D0D-AB24-2E12B3589DEB}" dt="2018-09-04T16:12:02.222" v="112"/>
          <ac:spMkLst>
            <pc:docMk/>
            <pc:sldMk cId="959156077" sldId="285"/>
            <ac:spMk id="61" creationId="{00000000-0000-0000-0000-000000000000}"/>
          </ac:spMkLst>
        </pc:spChg>
        <pc:graphicFrameChg chg="mod modGraphic">
          <ac:chgData name="Krystle Suarez" userId="S::ksuarez1@bridgeprepacademy.com::811c92b0-d447-47b7-bc68-8a7dc7bc5865" providerId="AD" clId="Web-{33A038E2-9B08-4D0D-AB24-2E12B3589DEB}" dt="2018-09-04T16:11:14.548" v="110"/>
          <ac:graphicFrameMkLst>
            <pc:docMk/>
            <pc:sldMk cId="959156077" sldId="285"/>
            <ac:graphicFrameMk id="4" creationId="{A72E9318-6493-4A5F-8EFC-01123505C10A}"/>
          </ac:graphicFrameMkLst>
        </pc:graphicFrameChg>
        <pc:picChg chg="add del mod">
          <ac:chgData name="Krystle Suarez" userId="S::ksuarez1@bridgeprepacademy.com::811c92b0-d447-47b7-bc68-8a7dc7bc5865" providerId="AD" clId="Web-{33A038E2-9B08-4D0D-AB24-2E12B3589DEB}" dt="2018-09-04T16:34:27.687" v="116"/>
          <ac:picMkLst>
            <pc:docMk/>
            <pc:sldMk cId="959156077" sldId="285"/>
            <ac:picMk id="2" creationId="{1BFFA5DB-5105-423B-83AE-CD3CF5CC2754}"/>
          </ac:picMkLst>
        </pc:picChg>
        <pc:picChg chg="del">
          <ac:chgData name="Krystle Suarez" userId="S::ksuarez1@bridgeprepacademy.com::811c92b0-d447-47b7-bc68-8a7dc7bc5865" providerId="AD" clId="Web-{33A038E2-9B08-4D0D-AB24-2E12B3589DEB}" dt="2018-09-04T16:11:58.018" v="111"/>
          <ac:picMkLst>
            <pc:docMk/>
            <pc:sldMk cId="959156077" sldId="285"/>
            <ac:picMk id="60" creationId="{00000000-0000-0000-0000-000000000000}"/>
          </ac:picMkLst>
        </pc:picChg>
      </pc:sldChg>
      <pc:sldChg chg="delSp modSp">
        <pc:chgData name="Krystle Suarez" userId="S::ksuarez1@bridgeprepacademy.com::811c92b0-d447-47b7-bc68-8a7dc7bc5865" providerId="AD" clId="Web-{33A038E2-9B08-4D0D-AB24-2E12B3589DEB}" dt="2018-09-04T16:34:53.500" v="119"/>
        <pc:sldMkLst>
          <pc:docMk/>
          <pc:sldMk cId="1291655280" sldId="286"/>
        </pc:sldMkLst>
        <pc:spChg chg="mod">
          <ac:chgData name="Krystle Suarez" userId="S::ksuarez1@bridgeprepacademy.com::811c92b0-d447-47b7-bc68-8a7dc7bc5865" providerId="AD" clId="Web-{33A038E2-9B08-4D0D-AB24-2E12B3589DEB}" dt="2018-09-04T16:34:52.860" v="117" actId="20577"/>
          <ac:spMkLst>
            <pc:docMk/>
            <pc:sldMk cId="1291655280" sldId="286"/>
            <ac:spMk id="24" creationId="{7C0CC1D3-F945-4BB6-90F3-CAF09B2902CE}"/>
          </ac:spMkLst>
        </pc:spChg>
        <pc:picChg chg="del">
          <ac:chgData name="Krystle Suarez" userId="S::ksuarez1@bridgeprepacademy.com::811c92b0-d447-47b7-bc68-8a7dc7bc5865" providerId="AD" clId="Web-{33A038E2-9B08-4D0D-AB24-2E12B3589DEB}" dt="2018-09-04T16:34:53.500" v="119"/>
          <ac:picMkLst>
            <pc:docMk/>
            <pc:sldMk cId="1291655280" sldId="286"/>
            <ac:picMk id="79" creationId="{00000000-0000-0000-0000-000000000000}"/>
          </ac:picMkLst>
        </pc:picChg>
      </pc:sldChg>
    </pc:docChg>
  </pc:docChgLst>
  <pc:docChgLst>
    <pc:chgData name="Krystle Suarez" userId="S::ksuarez1@bridgeprepacademy.com::811c92b0-d447-47b7-bc68-8a7dc7bc5865" providerId="AD" clId="Web-{001A6704-0312-4EF5-944F-99084230C9C6}"/>
    <pc:docChg chg="modSld">
      <pc:chgData name="Krystle Suarez" userId="S::ksuarez1@bridgeprepacademy.com::811c92b0-d447-47b7-bc68-8a7dc7bc5865" providerId="AD" clId="Web-{001A6704-0312-4EF5-944F-99084230C9C6}" dt="2018-09-21T14:47:13.997" v="43" actId="1076"/>
      <pc:docMkLst>
        <pc:docMk/>
      </pc:docMkLst>
      <pc:sldChg chg="addSp delSp modSp">
        <pc:chgData name="Krystle Suarez" userId="S::ksuarez1@bridgeprepacademy.com::811c92b0-d447-47b7-bc68-8a7dc7bc5865" providerId="AD" clId="Web-{001A6704-0312-4EF5-944F-99084230C9C6}" dt="2018-09-21T14:47:13.997" v="43" actId="1076"/>
        <pc:sldMkLst>
          <pc:docMk/>
          <pc:sldMk cId="3977659212" sldId="283"/>
        </pc:sldMkLst>
        <pc:spChg chg="mod">
          <ac:chgData name="Krystle Suarez" userId="S::ksuarez1@bridgeprepacademy.com::811c92b0-d447-47b7-bc68-8a7dc7bc5865" providerId="AD" clId="Web-{001A6704-0312-4EF5-944F-99084230C9C6}" dt="2018-09-21T14:45:41.383" v="33" actId="1076"/>
          <ac:spMkLst>
            <pc:docMk/>
            <pc:sldMk cId="3977659212" sldId="283"/>
            <ac:spMk id="23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001A6704-0312-4EF5-944F-99084230C9C6}" dt="2018-09-21T14:45:45.102" v="34" actId="1076"/>
          <ac:spMkLst>
            <pc:docMk/>
            <pc:sldMk cId="3977659212" sldId="283"/>
            <ac:spMk id="40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001A6704-0312-4EF5-944F-99084230C9C6}" dt="2018-09-21T14:46:56.871" v="39" actId="1076"/>
          <ac:spMkLst>
            <pc:docMk/>
            <pc:sldMk cId="3977659212" sldId="283"/>
            <ac:spMk id="55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001A6704-0312-4EF5-944F-99084230C9C6}" dt="2018-09-21T14:45:22.976" v="30" actId="1076"/>
          <ac:spMkLst>
            <pc:docMk/>
            <pc:sldMk cId="3977659212" sldId="283"/>
            <ac:spMk id="61" creationId="{62243711-7FF4-4FBE-AD0B-C3B58880698D}"/>
          </ac:spMkLst>
        </pc:spChg>
        <pc:spChg chg="mod">
          <ac:chgData name="Krystle Suarez" userId="S::ksuarez1@bridgeprepacademy.com::811c92b0-d447-47b7-bc68-8a7dc7bc5865" providerId="AD" clId="Web-{001A6704-0312-4EF5-944F-99084230C9C6}" dt="2018-09-21T14:47:13.997" v="43" actId="1076"/>
          <ac:spMkLst>
            <pc:docMk/>
            <pc:sldMk cId="3977659212" sldId="283"/>
            <ac:spMk id="69" creationId="{30044E04-D9F5-4E35-993F-7265A1447C1A}"/>
          </ac:spMkLst>
        </pc:spChg>
        <pc:spChg chg="mod">
          <ac:chgData name="Krystle Suarez" userId="S::ksuarez1@bridgeprepacademy.com::811c92b0-d447-47b7-bc68-8a7dc7bc5865" providerId="AD" clId="Web-{001A6704-0312-4EF5-944F-99084230C9C6}" dt="2018-09-21T14:47:04.934" v="41" actId="1076"/>
          <ac:spMkLst>
            <pc:docMk/>
            <pc:sldMk cId="3977659212" sldId="283"/>
            <ac:spMk id="80" creationId="{30044E04-D9F5-4E35-993F-7265A1447C1A}"/>
          </ac:spMkLst>
        </pc:spChg>
        <pc:spChg chg="del mod">
          <ac:chgData name="Krystle Suarez" userId="S::ksuarez1@bridgeprepacademy.com::811c92b0-d447-47b7-bc68-8a7dc7bc5865" providerId="AD" clId="Web-{001A6704-0312-4EF5-944F-99084230C9C6}" dt="2018-09-21T14:42:34.264" v="15"/>
          <ac:spMkLst>
            <pc:docMk/>
            <pc:sldMk cId="3977659212" sldId="283"/>
            <ac:spMk id="81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001A6704-0312-4EF5-944F-99084230C9C6}" dt="2018-09-21T14:45:14.866" v="28" actId="1076"/>
          <ac:spMkLst>
            <pc:docMk/>
            <pc:sldMk cId="3977659212" sldId="283"/>
            <ac:spMk id="84" creationId="{38FA2F53-C6AB-4ECA-AB56-A4E9A87F6240}"/>
          </ac:spMkLst>
        </pc:spChg>
        <pc:spChg chg="mod">
          <ac:chgData name="Krystle Suarez" userId="S::ksuarez1@bridgeprepacademy.com::811c92b0-d447-47b7-bc68-8a7dc7bc5865" providerId="AD" clId="Web-{001A6704-0312-4EF5-944F-99084230C9C6}" dt="2018-09-21T14:45:38.617" v="32" actId="1076"/>
          <ac:spMkLst>
            <pc:docMk/>
            <pc:sldMk cId="3977659212" sldId="283"/>
            <ac:spMk id="90" creationId="{30044E04-D9F5-4E35-993F-7265A1447C1A}"/>
          </ac:spMkLst>
        </pc:spChg>
        <pc:graphicFrameChg chg="mod modGraphic">
          <ac:chgData name="Krystle Suarez" userId="S::ksuarez1@bridgeprepacademy.com::811c92b0-d447-47b7-bc68-8a7dc7bc5865" providerId="AD" clId="Web-{001A6704-0312-4EF5-944F-99084230C9C6}" dt="2018-09-21T14:43:46.830" v="20"/>
          <ac:graphicFrameMkLst>
            <pc:docMk/>
            <pc:sldMk cId="3977659212" sldId="283"/>
            <ac:graphicFrameMk id="4" creationId="{A72E9318-6493-4A5F-8EFC-01123505C10A}"/>
          </ac:graphicFrameMkLst>
        </pc:graphicFrameChg>
        <pc:picChg chg="add del mod">
          <ac:chgData name="Krystle Suarez" userId="S::ksuarez1@bridgeprepacademy.com::811c92b0-d447-47b7-bc68-8a7dc7bc5865" providerId="AD" clId="Web-{001A6704-0312-4EF5-944F-99084230C9C6}" dt="2018-09-21T14:44:25.895" v="23"/>
          <ac:picMkLst>
            <pc:docMk/>
            <pc:sldMk cId="3977659212" sldId="283"/>
            <ac:picMk id="8" creationId="{8EDA125E-D677-4D56-8556-7A0CC06B835A}"/>
          </ac:picMkLst>
        </pc:picChg>
        <pc:picChg chg="add mod">
          <ac:chgData name="Krystle Suarez" userId="S::ksuarez1@bridgeprepacademy.com::811c92b0-d447-47b7-bc68-8a7dc7bc5865" providerId="AD" clId="Web-{001A6704-0312-4EF5-944F-99084230C9C6}" dt="2018-09-21T14:45:05.553" v="26" actId="1076"/>
          <ac:picMkLst>
            <pc:docMk/>
            <pc:sldMk cId="3977659212" sldId="283"/>
            <ac:picMk id="11" creationId="{AC26D93E-8776-4EF3-A1B7-870521F2064C}"/>
          </ac:picMkLst>
        </pc:picChg>
        <pc:picChg chg="mod">
          <ac:chgData name="Krystle Suarez" userId="S::ksuarez1@bridgeprepacademy.com::811c92b0-d447-47b7-bc68-8a7dc7bc5865" providerId="AD" clId="Web-{001A6704-0312-4EF5-944F-99084230C9C6}" dt="2018-09-21T14:45:55.868" v="35" actId="1076"/>
          <ac:picMkLst>
            <pc:docMk/>
            <pc:sldMk cId="3977659212" sldId="283"/>
            <ac:picMk id="54" creationId="{1CBFF14F-188D-41B6-B7C3-8FC46724ACCA}"/>
          </ac:picMkLst>
        </pc:picChg>
        <pc:picChg chg="mod">
          <ac:chgData name="Krystle Suarez" userId="S::ksuarez1@bridgeprepacademy.com::811c92b0-d447-47b7-bc68-8a7dc7bc5865" providerId="AD" clId="Web-{001A6704-0312-4EF5-944F-99084230C9C6}" dt="2018-09-21T14:45:17.475" v="29" actId="1076"/>
          <ac:picMkLst>
            <pc:docMk/>
            <pc:sldMk cId="3977659212" sldId="283"/>
            <ac:picMk id="57" creationId="{747BB4C7-595C-4352-9317-38849D16D976}"/>
          </ac:picMkLst>
        </pc:picChg>
        <pc:picChg chg="mod">
          <ac:chgData name="Krystle Suarez" userId="S::ksuarez1@bridgeprepacademy.com::811c92b0-d447-47b7-bc68-8a7dc7bc5865" providerId="AD" clId="Web-{001A6704-0312-4EF5-944F-99084230C9C6}" dt="2018-09-21T14:46:13.166" v="37" actId="14100"/>
          <ac:picMkLst>
            <pc:docMk/>
            <pc:sldMk cId="3977659212" sldId="283"/>
            <ac:picMk id="59" creationId="{4AFF33DD-18C9-4518-A3E3-59F70EE9DF42}"/>
          </ac:picMkLst>
        </pc:picChg>
        <pc:picChg chg="mod">
          <ac:chgData name="Krystle Suarez" userId="S::ksuarez1@bridgeprepacademy.com::811c92b0-d447-47b7-bc68-8a7dc7bc5865" providerId="AD" clId="Web-{001A6704-0312-4EF5-944F-99084230C9C6}" dt="2018-09-21T14:47:06.934" v="42" actId="1076"/>
          <ac:picMkLst>
            <pc:docMk/>
            <pc:sldMk cId="3977659212" sldId="283"/>
            <ac:picMk id="66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001A6704-0312-4EF5-944F-99084230C9C6}" dt="2018-09-21T14:42:36.577" v="16" actId="1076"/>
          <ac:picMkLst>
            <pc:docMk/>
            <pc:sldMk cId="3977659212" sldId="283"/>
            <ac:picMk id="77" creationId="{D3BF6A3F-97F9-44F4-AA81-052680A84608}"/>
          </ac:picMkLst>
        </pc:picChg>
        <pc:picChg chg="mod">
          <ac:chgData name="Krystle Suarez" userId="S::ksuarez1@bridgeprepacademy.com::811c92b0-d447-47b7-bc68-8a7dc7bc5865" providerId="AD" clId="Web-{001A6704-0312-4EF5-944F-99084230C9C6}" dt="2018-09-21T14:47:01.402" v="40" actId="1076"/>
          <ac:picMkLst>
            <pc:docMk/>
            <pc:sldMk cId="3977659212" sldId="283"/>
            <ac:picMk id="82" creationId="{00000000-0000-0000-0000-000000000000}"/>
          </ac:picMkLst>
        </pc:picChg>
        <pc:picChg chg="mod">
          <ac:chgData name="Krystle Suarez" userId="S::ksuarez1@bridgeprepacademy.com::811c92b0-d447-47b7-bc68-8a7dc7bc5865" providerId="AD" clId="Web-{001A6704-0312-4EF5-944F-99084230C9C6}" dt="2018-09-21T14:46:50.480" v="38" actId="1076"/>
          <ac:picMkLst>
            <pc:docMk/>
            <pc:sldMk cId="3977659212" sldId="283"/>
            <ac:picMk id="83" creationId="{00000000-0000-0000-0000-000000000000}"/>
          </ac:picMkLst>
        </pc:picChg>
      </pc:sldChg>
    </pc:docChg>
  </pc:docChgLst>
  <pc:docChgLst>
    <pc:chgData name="Krystle Suarez" userId="S::ksuarez1@bridgeprepacademy.com::811c92b0-d447-47b7-bc68-8a7dc7bc5865" providerId="AD" clId="Web-{EDCD8453-DA62-4DB2-82E8-339CAAFB78B4}"/>
    <pc:docChg chg="modSld">
      <pc:chgData name="Krystle Suarez" userId="S::ksuarez1@bridgeprepacademy.com::811c92b0-d447-47b7-bc68-8a7dc7bc5865" providerId="AD" clId="Web-{EDCD8453-DA62-4DB2-82E8-339CAAFB78B4}" dt="2018-09-04T16:46:24.515" v="79" actId="1076"/>
      <pc:docMkLst>
        <pc:docMk/>
      </pc:docMkLst>
      <pc:sldChg chg="addSp delSp modSp">
        <pc:chgData name="Krystle Suarez" userId="S::ksuarez1@bridgeprepacademy.com::811c92b0-d447-47b7-bc68-8a7dc7bc5865" providerId="AD" clId="Web-{EDCD8453-DA62-4DB2-82E8-339CAAFB78B4}" dt="2018-09-04T16:46:24.515" v="79" actId="1076"/>
        <pc:sldMkLst>
          <pc:docMk/>
          <pc:sldMk cId="3977659212" sldId="283"/>
        </pc:sldMkLst>
        <pc:spChg chg="mod">
          <ac:chgData name="Krystle Suarez" userId="S::ksuarez1@bridgeprepacademy.com::811c92b0-d447-47b7-bc68-8a7dc7bc5865" providerId="AD" clId="Web-{EDCD8453-DA62-4DB2-82E8-339CAAFB78B4}" dt="2018-09-04T16:43:44.804" v="42" actId="1076"/>
          <ac:spMkLst>
            <pc:docMk/>
            <pc:sldMk cId="3977659212" sldId="283"/>
            <ac:spMk id="35" creationId="{00000000-0000-0000-0000-000000000000}"/>
          </ac:spMkLst>
        </pc:spChg>
        <pc:spChg chg="add mod">
          <ac:chgData name="Krystle Suarez" userId="S::ksuarez1@bridgeprepacademy.com::811c92b0-d447-47b7-bc68-8a7dc7bc5865" providerId="AD" clId="Web-{EDCD8453-DA62-4DB2-82E8-339CAAFB78B4}" dt="2018-09-04T16:46:07.233" v="75" actId="20577"/>
          <ac:spMkLst>
            <pc:docMk/>
            <pc:sldMk cId="3977659212" sldId="283"/>
            <ac:spMk id="61" creationId="{62243711-7FF4-4FBE-AD0B-C3B58880698D}"/>
          </ac:spMkLst>
        </pc:spChg>
        <pc:spChg chg="mod">
          <ac:chgData name="Krystle Suarez" userId="S::ksuarez1@bridgeprepacademy.com::811c92b0-d447-47b7-bc68-8a7dc7bc5865" providerId="AD" clId="Web-{EDCD8453-DA62-4DB2-82E8-339CAAFB78B4}" dt="2018-09-04T16:44:50.323" v="47" actId="1076"/>
          <ac:spMkLst>
            <pc:docMk/>
            <pc:sldMk cId="3977659212" sldId="283"/>
            <ac:spMk id="84" creationId="{38FA2F53-C6AB-4ECA-AB56-A4E9A87F6240}"/>
          </ac:spMkLst>
        </pc:spChg>
        <pc:picChg chg="add mod">
          <ac:chgData name="Krystle Suarez" userId="S::ksuarez1@bridgeprepacademy.com::811c92b0-d447-47b7-bc68-8a7dc7bc5865" providerId="AD" clId="Web-{EDCD8453-DA62-4DB2-82E8-339CAAFB78B4}" dt="2018-09-04T16:46:24.515" v="79" actId="1076"/>
          <ac:picMkLst>
            <pc:docMk/>
            <pc:sldMk cId="3977659212" sldId="283"/>
            <ac:picMk id="5" creationId="{E58CD14B-6356-4774-9A60-F07FA209B85F}"/>
          </ac:picMkLst>
        </pc:picChg>
        <pc:picChg chg="add mod">
          <ac:chgData name="Krystle Suarez" userId="S::ksuarez1@bridgeprepacademy.com::811c92b0-d447-47b7-bc68-8a7dc7bc5865" providerId="AD" clId="Web-{EDCD8453-DA62-4DB2-82E8-339CAAFB78B4}" dt="2018-09-04T16:46:11.921" v="78" actId="1076"/>
          <ac:picMkLst>
            <pc:docMk/>
            <pc:sldMk cId="3977659212" sldId="283"/>
            <ac:picMk id="57" creationId="{747BB4C7-595C-4352-9317-38849D16D976}"/>
          </ac:picMkLst>
        </pc:picChg>
        <pc:picChg chg="add del">
          <ac:chgData name="Krystle Suarez" userId="S::ksuarez1@bridgeprepacademy.com::811c92b0-d447-47b7-bc68-8a7dc7bc5865" providerId="AD" clId="Web-{EDCD8453-DA62-4DB2-82E8-339CAAFB78B4}" dt="2018-09-04T16:45:17.793" v="50"/>
          <ac:picMkLst>
            <pc:docMk/>
            <pc:sldMk cId="3977659212" sldId="283"/>
            <ac:picMk id="60" creationId="{185BA1CE-93E7-4BFD-8A11-442494616331}"/>
          </ac:picMkLst>
        </pc:picChg>
      </pc:sldChg>
      <pc:sldChg chg="addSp delSp modSp">
        <pc:chgData name="Krystle Suarez" userId="S::ksuarez1@bridgeprepacademy.com::811c92b0-d447-47b7-bc68-8a7dc7bc5865" providerId="AD" clId="Web-{EDCD8453-DA62-4DB2-82E8-339CAAFB78B4}" dt="2018-09-04T16:41:14.327" v="34" actId="14100"/>
        <pc:sldMkLst>
          <pc:docMk/>
          <pc:sldMk cId="1291655280" sldId="286"/>
        </pc:sldMkLst>
        <pc:spChg chg="mod">
          <ac:chgData name="Krystle Suarez" userId="S::ksuarez1@bridgeprepacademy.com::811c92b0-d447-47b7-bc68-8a7dc7bc5865" providerId="AD" clId="Web-{EDCD8453-DA62-4DB2-82E8-339CAAFB78B4}" dt="2018-09-04T16:37:53.942" v="9" actId="20577"/>
          <ac:spMkLst>
            <pc:docMk/>
            <pc:sldMk cId="1291655280" sldId="286"/>
            <ac:spMk id="24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EDCD8453-DA62-4DB2-82E8-339CAAFB78B4}" dt="2018-09-04T16:37:43.457" v="2" actId="20577"/>
          <ac:spMkLst>
            <pc:docMk/>
            <pc:sldMk cId="1291655280" sldId="286"/>
            <ac:spMk id="26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EDCD8453-DA62-4DB2-82E8-339CAAFB78B4}" dt="2018-09-04T16:37:59.770" v="15" actId="20577"/>
          <ac:spMkLst>
            <pc:docMk/>
            <pc:sldMk cId="1291655280" sldId="286"/>
            <ac:spMk id="28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EDCD8453-DA62-4DB2-82E8-339CAAFB78B4}" dt="2018-09-04T16:38:21.522" v="21" actId="20577"/>
          <ac:spMkLst>
            <pc:docMk/>
            <pc:sldMk cId="1291655280" sldId="286"/>
            <ac:spMk id="29" creationId="{7C0CC1D3-F945-4BB6-90F3-CAF09B2902CE}"/>
          </ac:spMkLst>
        </pc:spChg>
        <pc:spChg chg="mod">
          <ac:chgData name="Krystle Suarez" userId="S::ksuarez1@bridgeprepacademy.com::811c92b0-d447-47b7-bc68-8a7dc7bc5865" providerId="AD" clId="Web-{EDCD8453-DA62-4DB2-82E8-339CAAFB78B4}" dt="2018-09-04T16:38:32.319" v="24" actId="1076"/>
          <ac:spMkLst>
            <pc:docMk/>
            <pc:sldMk cId="1291655280" sldId="286"/>
            <ac:spMk id="40" creationId="{38FA2F53-C6AB-4ECA-AB56-A4E9A87F6240}"/>
          </ac:spMkLst>
        </pc:spChg>
        <pc:spChg chg="add mod">
          <ac:chgData name="Krystle Suarez" userId="S::ksuarez1@bridgeprepacademy.com::811c92b0-d447-47b7-bc68-8a7dc7bc5865" providerId="AD" clId="Web-{EDCD8453-DA62-4DB2-82E8-339CAAFB78B4}" dt="2018-09-04T16:38:52.601" v="26" actId="1076"/>
          <ac:spMkLst>
            <pc:docMk/>
            <pc:sldMk cId="1291655280" sldId="286"/>
            <ac:spMk id="59" creationId="{D451DA1D-A775-4DB8-ABAA-34F546742C86}"/>
          </ac:spMkLst>
        </pc:spChg>
        <pc:spChg chg="mod">
          <ac:chgData name="Krystle Suarez" userId="S::ksuarez1@bridgeprepacademy.com::811c92b0-d447-47b7-bc68-8a7dc7bc5865" providerId="AD" clId="Web-{EDCD8453-DA62-4DB2-82E8-339CAAFB78B4}" dt="2018-09-04T16:41:14.327" v="34" actId="14100"/>
          <ac:spMkLst>
            <pc:docMk/>
            <pc:sldMk cId="1291655280" sldId="286"/>
            <ac:spMk id="61" creationId="{93A6F51A-7AC9-4A81-89D1-0707850DDCCE}"/>
          </ac:spMkLst>
        </pc:spChg>
        <pc:spChg chg="del">
          <ac:chgData name="Krystle Suarez" userId="S::ksuarez1@bridgeprepacademy.com::811c92b0-d447-47b7-bc68-8a7dc7bc5865" providerId="AD" clId="Web-{EDCD8453-DA62-4DB2-82E8-339CAAFB78B4}" dt="2018-09-04T16:37:37.941" v="0"/>
          <ac:spMkLst>
            <pc:docMk/>
            <pc:sldMk cId="1291655280" sldId="286"/>
            <ac:spMk id="62" creationId="{4A1C23C4-2957-4374-8226-0366634E1929}"/>
          </ac:spMkLst>
        </pc:spChg>
        <pc:spChg chg="add mod">
          <ac:chgData name="Krystle Suarez" userId="S::ksuarez1@bridgeprepacademy.com::811c92b0-d447-47b7-bc68-8a7dc7bc5865" providerId="AD" clId="Web-{EDCD8453-DA62-4DB2-82E8-339CAAFB78B4}" dt="2018-09-04T16:39:02.883" v="28" actId="1076"/>
          <ac:spMkLst>
            <pc:docMk/>
            <pc:sldMk cId="1291655280" sldId="286"/>
            <ac:spMk id="68" creationId="{7B61F57A-39B6-43CB-916E-BD445A61B75D}"/>
          </ac:spMkLst>
        </pc:spChg>
        <pc:spChg chg="add mod">
          <ac:chgData name="Krystle Suarez" userId="S::ksuarez1@bridgeprepacademy.com::811c92b0-d447-47b7-bc68-8a7dc7bc5865" providerId="AD" clId="Web-{EDCD8453-DA62-4DB2-82E8-339CAAFB78B4}" dt="2018-09-04T16:39:32.150" v="30" actId="1076"/>
          <ac:spMkLst>
            <pc:docMk/>
            <pc:sldMk cId="1291655280" sldId="286"/>
            <ac:spMk id="69" creationId="{D9A12024-D188-4D84-BBE9-3604E912F210}"/>
          </ac:spMkLst>
        </pc:spChg>
        <pc:spChg chg="add mod">
          <ac:chgData name="Krystle Suarez" userId="S::ksuarez1@bridgeprepacademy.com::811c92b0-d447-47b7-bc68-8a7dc7bc5865" providerId="AD" clId="Web-{EDCD8453-DA62-4DB2-82E8-339CAAFB78B4}" dt="2018-09-04T16:39:42.745" v="32" actId="1076"/>
          <ac:spMkLst>
            <pc:docMk/>
            <pc:sldMk cId="1291655280" sldId="286"/>
            <ac:spMk id="70" creationId="{5341674C-D566-41E8-8C98-E2FD3015E769}"/>
          </ac:spMkLst>
        </pc:spChg>
        <pc:spChg chg="mod">
          <ac:chgData name="Krystle Suarez" userId="S::ksuarez1@bridgeprepacademy.com::811c92b0-d447-47b7-bc68-8a7dc7bc5865" providerId="AD" clId="Web-{EDCD8453-DA62-4DB2-82E8-339CAAFB78B4}" dt="2018-09-04T16:38:22.287" v="23" actId="1076"/>
          <ac:spMkLst>
            <pc:docMk/>
            <pc:sldMk cId="1291655280" sldId="286"/>
            <ac:spMk id="78" creationId="{38FA2F53-C6AB-4ECA-AB56-A4E9A87F6240}"/>
          </ac:spMkLst>
        </pc:spChg>
      </pc:sldChg>
    </pc:docChg>
  </pc:docChgLst>
  <pc:docChgLst>
    <pc:chgData name="Krystle Suarez" userId="S::ksuarez1@bridgeprepacademy.com::811c92b0-d447-47b7-bc68-8a7dc7bc5865" providerId="AD" clId="Web-{B3CC8F29-279B-D0AE-FC16-86FA420D0CD7}"/>
    <pc:docChg chg="modSld">
      <pc:chgData name="Krystle Suarez" userId="S::ksuarez1@bridgeprepacademy.com::811c92b0-d447-47b7-bc68-8a7dc7bc5865" providerId="AD" clId="Web-{B3CC8F29-279B-D0AE-FC16-86FA420D0CD7}" dt="2018-09-21T18:50:28.514" v="1"/>
      <pc:docMkLst>
        <pc:docMk/>
      </pc:docMkLst>
      <pc:sldChg chg="modSp">
        <pc:chgData name="Krystle Suarez" userId="S::ksuarez1@bridgeprepacademy.com::811c92b0-d447-47b7-bc68-8a7dc7bc5865" providerId="AD" clId="Web-{B3CC8F29-279B-D0AE-FC16-86FA420D0CD7}" dt="2018-09-21T18:50:28.514" v="1"/>
        <pc:sldMkLst>
          <pc:docMk/>
          <pc:sldMk cId="3977659212" sldId="283"/>
        </pc:sldMkLst>
        <pc:graphicFrameChg chg="mod modGraphic">
          <ac:chgData name="Krystle Suarez" userId="S::ksuarez1@bridgeprepacademy.com::811c92b0-d447-47b7-bc68-8a7dc7bc5865" providerId="AD" clId="Web-{B3CC8F29-279B-D0AE-FC16-86FA420D0CD7}" dt="2018-09-21T18:50:28.514" v="1"/>
          <ac:graphicFrameMkLst>
            <pc:docMk/>
            <pc:sldMk cId="3977659212" sldId="283"/>
            <ac:graphicFrameMk id="4" creationId="{A72E9318-6493-4A5F-8EFC-01123505C10A}"/>
          </ac:graphicFrameMkLst>
        </pc:graphicFrameChg>
      </pc:sldChg>
    </pc:docChg>
  </pc:docChgLst>
  <pc:docChgLst>
    <pc:chgData name="Krystle Suarez" userId="S::ksuarez1@bridgeprepacademy.com::811c92b0-d447-47b7-bc68-8a7dc7bc5865" providerId="AD" clId="Web-{6D16635E-9EF8-63C6-D6F4-6E87E16C3831}"/>
    <pc:docChg chg="modSld">
      <pc:chgData name="Krystle Suarez" userId="S::ksuarez1@bridgeprepacademy.com::811c92b0-d447-47b7-bc68-8a7dc7bc5865" providerId="AD" clId="Web-{6D16635E-9EF8-63C6-D6F4-6E87E16C3831}" dt="2018-11-29T18:46:17.525" v="206" actId="14100"/>
      <pc:docMkLst>
        <pc:docMk/>
      </pc:docMkLst>
      <pc:sldChg chg="addSp delSp modSp">
        <pc:chgData name="Krystle Suarez" userId="S::ksuarez1@bridgeprepacademy.com::811c92b0-d447-47b7-bc68-8a7dc7bc5865" providerId="AD" clId="Web-{6D16635E-9EF8-63C6-D6F4-6E87E16C3831}" dt="2018-11-29T18:46:17.525" v="206" actId="14100"/>
        <pc:sldMkLst>
          <pc:docMk/>
          <pc:sldMk cId="959156077" sldId="285"/>
        </pc:sldMkLst>
        <pc:spChg chg="mod">
          <ac:chgData name="Krystle Suarez" userId="S::ksuarez1@bridgeprepacademy.com::811c92b0-d447-47b7-bc68-8a7dc7bc5865" providerId="AD" clId="Web-{6D16635E-9EF8-63C6-D6F4-6E87E16C3831}" dt="2018-11-29T18:27:42.330" v="46" actId="1076"/>
          <ac:spMkLst>
            <pc:docMk/>
            <pc:sldMk cId="959156077" sldId="285"/>
            <ac:spMk id="48" creationId="{F21B529F-F3EF-4C44-AA66-3178C0D3D875}"/>
          </ac:spMkLst>
        </pc:spChg>
        <pc:spChg chg="mod">
          <ac:chgData name="Krystle Suarez" userId="S::ksuarez1@bridgeprepacademy.com::811c92b0-d447-47b7-bc68-8a7dc7bc5865" providerId="AD" clId="Web-{6D16635E-9EF8-63C6-D6F4-6E87E16C3831}" dt="2018-11-29T18:39:50.866" v="171" actId="1076"/>
          <ac:spMkLst>
            <pc:docMk/>
            <pc:sldMk cId="959156077" sldId="285"/>
            <ac:spMk id="60" creationId="{DD941091-779C-41F6-9CCC-7A811E50A5F0}"/>
          </ac:spMkLst>
        </pc:spChg>
        <pc:spChg chg="mod">
          <ac:chgData name="Krystle Suarez" userId="S::ksuarez1@bridgeprepacademy.com::811c92b0-d447-47b7-bc68-8a7dc7bc5865" providerId="AD" clId="Web-{6D16635E-9EF8-63C6-D6F4-6E87E16C3831}" dt="2018-11-29T18:44:25.821" v="204" actId="1076"/>
          <ac:spMkLst>
            <pc:docMk/>
            <pc:sldMk cId="959156077" sldId="285"/>
            <ac:spMk id="61" creationId="{50F07ED7-3EEA-483E-B05F-B10EED2D1B84}"/>
          </ac:spMkLst>
        </pc:spChg>
        <pc:spChg chg="add mod">
          <ac:chgData name="Krystle Suarez" userId="S::ksuarez1@bridgeprepacademy.com::811c92b0-d447-47b7-bc68-8a7dc7bc5865" providerId="AD" clId="Web-{6D16635E-9EF8-63C6-D6F4-6E87E16C3831}" dt="2018-11-29T18:46:11.696" v="205" actId="1076"/>
          <ac:spMkLst>
            <pc:docMk/>
            <pc:sldMk cId="959156077" sldId="285"/>
            <ac:spMk id="73" creationId="{32F3BE6A-65C9-457E-A25D-D0B72ED39961}"/>
          </ac:spMkLst>
        </pc:spChg>
        <pc:spChg chg="add del mod">
          <ac:chgData name="Krystle Suarez" userId="S::ksuarez1@bridgeprepacademy.com::811c92b0-d447-47b7-bc68-8a7dc7bc5865" providerId="AD" clId="Web-{6D16635E-9EF8-63C6-D6F4-6E87E16C3831}" dt="2018-11-29T18:32:10.676" v="96"/>
          <ac:spMkLst>
            <pc:docMk/>
            <pc:sldMk cId="959156077" sldId="285"/>
            <ac:spMk id="74" creationId="{88393704-4AA5-4C5B-B18F-5D847857DA3B}"/>
          </ac:spMkLst>
        </pc:spChg>
        <pc:spChg chg="add del">
          <ac:chgData name="Krystle Suarez" userId="S::ksuarez1@bridgeprepacademy.com::811c92b0-d447-47b7-bc68-8a7dc7bc5865" providerId="AD" clId="Web-{6D16635E-9EF8-63C6-D6F4-6E87E16C3831}" dt="2018-11-29T18:33:57.786" v="121"/>
          <ac:spMkLst>
            <pc:docMk/>
            <pc:sldMk cId="959156077" sldId="285"/>
            <ac:spMk id="75" creationId="{6D065F3A-E99D-4983-B865-486307D0D9C8}"/>
          </ac:spMkLst>
        </pc:spChg>
        <pc:spChg chg="add mod">
          <ac:chgData name="Krystle Suarez" userId="S::ksuarez1@bridgeprepacademy.com::811c92b0-d447-47b7-bc68-8a7dc7bc5865" providerId="AD" clId="Web-{6D16635E-9EF8-63C6-D6F4-6E87E16C3831}" dt="2018-11-29T18:44:10.571" v="200" actId="1076"/>
          <ac:spMkLst>
            <pc:docMk/>
            <pc:sldMk cId="959156077" sldId="285"/>
            <ac:spMk id="77" creationId="{E5061DF5-85CD-41A6-BE1E-6D1B4D1A56D1}"/>
          </ac:spMkLst>
        </pc:spChg>
        <pc:spChg chg="add del">
          <ac:chgData name="Krystle Suarez" userId="S::ksuarez1@bridgeprepacademy.com::811c92b0-d447-47b7-bc68-8a7dc7bc5865" providerId="AD" clId="Web-{6D16635E-9EF8-63C6-D6F4-6E87E16C3831}" dt="2018-11-29T18:34:18.583" v="128"/>
          <ac:spMkLst>
            <pc:docMk/>
            <pc:sldMk cId="959156077" sldId="285"/>
            <ac:spMk id="78" creationId="{2B404E48-F894-4E19-9CF1-E177EF0C387E}"/>
          </ac:spMkLst>
        </pc:spChg>
        <pc:spChg chg="add del mod">
          <ac:chgData name="Krystle Suarez" userId="S::ksuarez1@bridgeprepacademy.com::811c92b0-d447-47b7-bc68-8a7dc7bc5865" providerId="AD" clId="Web-{6D16635E-9EF8-63C6-D6F4-6E87E16C3831}" dt="2018-11-29T18:34:13.161" v="127"/>
          <ac:spMkLst>
            <pc:docMk/>
            <pc:sldMk cId="959156077" sldId="285"/>
            <ac:spMk id="79" creationId="{C1D732D7-B01C-4F69-98BF-9D38DB100DA5}"/>
          </ac:spMkLst>
        </pc:spChg>
        <pc:picChg chg="add mod">
          <ac:chgData name="Krystle Suarez" userId="S::ksuarez1@bridgeprepacademy.com::811c92b0-d447-47b7-bc68-8a7dc7bc5865" providerId="AD" clId="Web-{6D16635E-9EF8-63C6-D6F4-6E87E16C3831}" dt="2018-11-29T18:46:17.525" v="206" actId="14100"/>
          <ac:picMkLst>
            <pc:docMk/>
            <pc:sldMk cId="959156077" sldId="285"/>
            <ac:picMk id="6" creationId="{517262A8-726F-486D-B5AF-92096B924D7E}"/>
          </ac:picMkLst>
        </pc:picChg>
        <pc:picChg chg="mod">
          <ac:chgData name="Krystle Suarez" userId="S::ksuarez1@bridgeprepacademy.com::811c92b0-d447-47b7-bc68-8a7dc7bc5865" providerId="AD" clId="Web-{6D16635E-9EF8-63C6-D6F4-6E87E16C3831}" dt="2018-11-29T18:41:19.554" v="184" actId="1076"/>
          <ac:picMkLst>
            <pc:docMk/>
            <pc:sldMk cId="959156077" sldId="285"/>
            <ac:picMk id="4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838" y="0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25CF5-29FF-6141-BD8D-6040E794760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35313" y="884238"/>
            <a:ext cx="3092450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625" y="3405188"/>
            <a:ext cx="7489825" cy="2787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3063"/>
            <a:ext cx="4057650" cy="354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838" y="6723063"/>
            <a:ext cx="4057650" cy="354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8C319-2EAE-1D42-9029-7CC13118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1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2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8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8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8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9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9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6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1099F-A7B6-4915-8995-73C6EE3BC9F1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3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2.tiff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m/url?sa=i&amp;rct=j&amp;q=&amp;esrc=s&amp;source=images&amp;cd=&amp;cad=rja&amp;uact=8&amp;docid=qCSZ0OmGNUjsOM&amp;tbnid=GIeCEi8KNS6BsM:&amp;ved=0CAUQjRw&amp;url=http://www.charlotteacademyofmusic.com/inTune/March20122_000.html&amp;ei=eOHnU8CPGMmYyASs9YGwBA&amp;psig=AFQjCNF" TargetMode="External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gif"/><Relationship Id="rId19" Type="http://schemas.openxmlformats.org/officeDocument/2006/relationships/image" Target="../media/image16.png"/><Relationship Id="rId4" Type="http://schemas.openxmlformats.org/officeDocument/2006/relationships/hyperlink" Target="http://www.google.com/url?sa=i&amp;rct=j&amp;q=&amp;esrc=s&amp;source=images&amp;cd=&amp;cad=rja&amp;docid=mdZ2WTnFkUZGDM&amp;tbnid=zEjimA2rBlckLM:&amp;ved=0CAUQjRw&amp;url=http://staffweb.srk12.org/bond_v/holiday/groundhog_day.htm&amp;ei=NC_XUrWEO9S62gXijIDYBw&amp;psig=AFQjCNFuGLp940Nw0b9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2E9318-6493-4A5F-8EFC-01123505C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47278"/>
              </p:ext>
            </p:extLst>
          </p:nvPr>
        </p:nvGraphicFramePr>
        <p:xfrm>
          <a:off x="295739" y="208492"/>
          <a:ext cx="8415173" cy="6555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473">
                  <a:extLst>
                    <a:ext uri="{9D8B030D-6E8A-4147-A177-3AD203B41FA5}">
                      <a16:colId xmlns:a16="http://schemas.microsoft.com/office/drawing/2014/main" val="2908594127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1579813471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1873970663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1845898710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2524816102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3217427459"/>
                    </a:ext>
                  </a:extLst>
                </a:gridCol>
                <a:gridCol w="1036880">
                  <a:extLst>
                    <a:ext uri="{9D8B030D-6E8A-4147-A177-3AD203B41FA5}">
                      <a16:colId xmlns:a16="http://schemas.microsoft.com/office/drawing/2014/main" val="3308804576"/>
                    </a:ext>
                  </a:extLst>
                </a:gridCol>
              </a:tblGrid>
              <a:tr h="1090062">
                <a:tc gridSpan="7">
                  <a:txBody>
                    <a:bodyPr/>
                    <a:lstStyle/>
                    <a:p>
                      <a:pPr algn="l"/>
                      <a:r>
                        <a:rPr lang="en-US" sz="5300" dirty="0">
                          <a:solidFill>
                            <a:schemeClr val="tx1"/>
                          </a:solidFill>
                          <a:latin typeface="AGLikeABoss" panose="02000603000000000000" pitchFamily="2" charset="0"/>
                          <a:ea typeface="AGLikeABoss" panose="02000603000000000000" pitchFamily="2" charset="0"/>
                        </a:rPr>
                        <a:t> </a:t>
                      </a:r>
                    </a:p>
                  </a:txBody>
                  <a:tcPr marL="80682" marR="80682" marT="40341" marB="40341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26898"/>
                  </a:ext>
                </a:extLst>
              </a:tr>
              <a:tr h="3929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Sunday</a:t>
                      </a:r>
                    </a:p>
                  </a:txBody>
                  <a:tcPr marL="80682" marR="80682" marT="40341" marB="40341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Tuesday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Friday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Saturday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28442"/>
                  </a:ext>
                </a:extLst>
              </a:tr>
              <a:tr h="1002195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57460"/>
                  </a:ext>
                </a:extLst>
              </a:tr>
              <a:tr h="1002195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r"/>
                      <a:endParaRPr lang="en-US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Wear favorite team jersey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algn="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DC vs. Marvel</a:t>
                      </a:r>
                    </a:p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r"/>
                      <a:r>
                        <a:rPr lang="en-US" sz="1000" b="1" dirty="0" smtClean="0">
                          <a:solidFill>
                            <a:srgbClr val="00B050"/>
                          </a:solidFill>
                        </a:rPr>
                        <a:t>Free Dress Down Day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950" b="1" dirty="0" smtClean="0">
                          <a:solidFill>
                            <a:schemeClr val="tx1"/>
                          </a:solidFill>
                        </a:rPr>
                        <a:t>Wear White – Dance for perfect attendance</a:t>
                      </a:r>
                      <a:r>
                        <a:rPr lang="en-US" sz="950" b="1" baseline="0" dirty="0" smtClean="0">
                          <a:solidFill>
                            <a:schemeClr val="tx1"/>
                          </a:solidFill>
                        </a:rPr>
                        <a:t> all week</a:t>
                      </a:r>
                      <a:endParaRPr lang="en-US" sz="9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97025"/>
                  </a:ext>
                </a:extLst>
              </a:tr>
              <a:tr h="1002195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Valentine Grams delivered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NED Show – Mindset Mission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64953"/>
                  </a:ext>
                </a:extLst>
              </a:tr>
              <a:tr h="1002195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Fitness &amp; STEM</a:t>
                      </a:r>
                    </a:p>
                    <a:p>
                      <a:pPr algn="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Night 5:30 p.m. – 7:00 p.m.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US" sz="900" b="1" baseline="30000" dirty="0" smtClean="0">
                          <a:solidFill>
                            <a:srgbClr val="7030A0"/>
                          </a:solidFill>
                        </a:rPr>
                        <a:t>th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</a:rPr>
                        <a:t> Grade NAEP Testing</a:t>
                      </a:r>
                      <a:endParaRPr lang="en-US" sz="900" b="1" dirty="0">
                        <a:solidFill>
                          <a:srgbClr val="7030A0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3430"/>
                  </a:ext>
                </a:extLst>
              </a:tr>
              <a:tr h="1002195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  <a:p>
                      <a:pPr algn="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Living Museum: 1:30 p.m. – 2:30 p.m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05774"/>
                  </a:ext>
                </a:extLst>
              </a:tr>
            </a:tbl>
          </a:graphicData>
        </a:graphic>
      </p:graphicFrame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F41EDA3D-D692-4307-B185-7DE90712C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4" y="215137"/>
            <a:ext cx="3118346" cy="810453"/>
          </a:xfrm>
          <a:prstGeom prst="rect">
            <a:avLst/>
          </a:prstGeom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id="{EFB15F9D-E8D0-49F2-88E4-324FA909C77D}"/>
              </a:ext>
            </a:extLst>
          </p:cNvPr>
          <p:cNvSpPr/>
          <p:nvPr/>
        </p:nvSpPr>
        <p:spPr>
          <a:xfrm rot="19946045">
            <a:off x="4485709" y="554085"/>
            <a:ext cx="505481" cy="554083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2A1C35B2-AD38-49FD-8056-88E651C5ECFF}"/>
              </a:ext>
            </a:extLst>
          </p:cNvPr>
          <p:cNvSpPr/>
          <p:nvPr/>
        </p:nvSpPr>
        <p:spPr>
          <a:xfrm rot="19946045">
            <a:off x="6121711" y="280234"/>
            <a:ext cx="505481" cy="554083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81B7F110-9BDD-4B9F-B576-FD532EB53A94}"/>
              </a:ext>
            </a:extLst>
          </p:cNvPr>
          <p:cNvSpPr/>
          <p:nvPr/>
        </p:nvSpPr>
        <p:spPr>
          <a:xfrm rot="1378703">
            <a:off x="5059780" y="271407"/>
            <a:ext cx="505481" cy="554083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ADC44D65-3910-487C-9FDC-EBF4EEA5D7ED}"/>
              </a:ext>
            </a:extLst>
          </p:cNvPr>
          <p:cNvSpPr/>
          <p:nvPr/>
        </p:nvSpPr>
        <p:spPr>
          <a:xfrm rot="1378703">
            <a:off x="7110235" y="289061"/>
            <a:ext cx="505481" cy="554083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E1DE7A0C-816D-430D-92C5-F79F6B5CF952}"/>
              </a:ext>
            </a:extLst>
          </p:cNvPr>
          <p:cNvSpPr/>
          <p:nvPr/>
        </p:nvSpPr>
        <p:spPr>
          <a:xfrm rot="1378703">
            <a:off x="8113357" y="369692"/>
            <a:ext cx="505481" cy="554083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64B928A8-6609-47FE-9579-6BAA63BC0E31}"/>
              </a:ext>
            </a:extLst>
          </p:cNvPr>
          <p:cNvSpPr/>
          <p:nvPr/>
        </p:nvSpPr>
        <p:spPr>
          <a:xfrm rot="652471">
            <a:off x="5528987" y="717821"/>
            <a:ext cx="505481" cy="554083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7C71C064-041A-46DA-B979-5E41AC7AA443}"/>
              </a:ext>
            </a:extLst>
          </p:cNvPr>
          <p:cNvSpPr/>
          <p:nvPr/>
        </p:nvSpPr>
        <p:spPr>
          <a:xfrm rot="652471">
            <a:off x="6640264" y="755625"/>
            <a:ext cx="505481" cy="554083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121D9C55-EF76-48F3-BECA-3650F3B0DF0F}"/>
              </a:ext>
            </a:extLst>
          </p:cNvPr>
          <p:cNvSpPr/>
          <p:nvPr/>
        </p:nvSpPr>
        <p:spPr>
          <a:xfrm rot="1378703">
            <a:off x="7522096" y="683846"/>
            <a:ext cx="505481" cy="554083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167" y="1948577"/>
            <a:ext cx="1253584" cy="648962"/>
          </a:xfrm>
          <a:prstGeom prst="rect">
            <a:avLst/>
          </a:prstGeom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582378" y="3381425"/>
            <a:ext cx="919994" cy="349001"/>
          </a:xfrm>
          <a:prstGeom prst="rect">
            <a:avLst/>
          </a:prstGeom>
          <a:solidFill>
            <a:srgbClr val="FFCC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2273" tIns="32273" rIns="32273" bIns="3227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18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Valentine</a:t>
            </a:r>
            <a:r>
              <a:rPr kumimoji="0" lang="en-US" sz="618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G</a:t>
            </a:r>
            <a:r>
              <a:rPr kumimoji="0" lang="en-US" sz="618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rams </a:t>
            </a:r>
            <a:r>
              <a:rPr kumimoji="0" lang="en-US" sz="618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$1</a:t>
            </a:r>
            <a:endParaRPr kumimoji="0" lang="en-US" sz="618" b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18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February 4</a:t>
            </a:r>
            <a:r>
              <a:rPr kumimoji="0" lang="en-US" sz="618" b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</a:t>
            </a:r>
            <a:r>
              <a:rPr kumimoji="0" lang="en-US" sz="618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n-US" sz="618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– </a:t>
            </a:r>
            <a:r>
              <a:rPr kumimoji="0" lang="en-US" sz="618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12</a:t>
            </a:r>
            <a:r>
              <a:rPr kumimoji="0" lang="en-US" sz="618" b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</a:t>
            </a:r>
          </a:p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94" b="1" baseline="30000" dirty="0">
                <a:solidFill>
                  <a:srgbClr val="000000"/>
                </a:solidFill>
                <a:cs typeface="Arial" pitchFamily="34" charset="0"/>
              </a:rPr>
              <a:t>Delivery on February 14th</a:t>
            </a:r>
            <a:endParaRPr kumimoji="0" lang="en-US" sz="794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" name="irc_mi" descr="grou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2670" y="2018828"/>
            <a:ext cx="563756" cy="53436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2772931" y="3955058"/>
            <a:ext cx="706863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Middle School Lead Day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2851939" y="4693370"/>
            <a:ext cx="706863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Middle School Lead Day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2785154" y="6005981"/>
            <a:ext cx="706863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Middle School Lead Day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3882185" y="2663146"/>
            <a:ext cx="1008529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School T-shirt Day</a:t>
            </a:r>
            <a:endParaRPr lang="en-US" sz="618" i="1" dirty="0">
              <a:solidFill>
                <a:srgbClr val="0070C0"/>
              </a:solidFill>
            </a:endParaRPr>
          </a:p>
          <a:p>
            <a:pPr algn="ctr"/>
            <a:r>
              <a:rPr lang="en-US" sz="618" b="1" dirty="0">
                <a:solidFill>
                  <a:srgbClr val="0070C0"/>
                </a:solidFill>
              </a:rPr>
              <a:t>with uniform bottom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3950642" y="4048428"/>
            <a:ext cx="1008529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School T-shirt Day</a:t>
            </a:r>
            <a:endParaRPr lang="en-US" sz="618" i="1" dirty="0">
              <a:solidFill>
                <a:srgbClr val="0070C0"/>
              </a:solidFill>
            </a:endParaRPr>
          </a:p>
          <a:p>
            <a:pPr algn="ctr"/>
            <a:r>
              <a:rPr lang="en-US" sz="618" b="1" dirty="0">
                <a:solidFill>
                  <a:srgbClr val="0070C0"/>
                </a:solidFill>
              </a:rPr>
              <a:t>with uniform bottom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3924361" y="4749139"/>
            <a:ext cx="1008529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School T-shirt Day</a:t>
            </a:r>
            <a:endParaRPr lang="en-US" sz="618" i="1" dirty="0">
              <a:solidFill>
                <a:srgbClr val="0070C0"/>
              </a:solidFill>
            </a:endParaRPr>
          </a:p>
          <a:p>
            <a:pPr algn="ctr"/>
            <a:r>
              <a:rPr lang="en-US" sz="618" b="1" dirty="0">
                <a:solidFill>
                  <a:srgbClr val="0070C0"/>
                </a:solidFill>
              </a:rPr>
              <a:t>with uniform bottom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3919026" y="6020565"/>
            <a:ext cx="1008529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School T-shirt Day</a:t>
            </a:r>
            <a:endParaRPr lang="en-US" sz="618" i="1" dirty="0">
              <a:solidFill>
                <a:srgbClr val="0070C0"/>
              </a:solidFill>
            </a:endParaRPr>
          </a:p>
          <a:p>
            <a:pPr algn="ctr"/>
            <a:r>
              <a:rPr lang="en-US" sz="618" b="1" dirty="0">
                <a:solidFill>
                  <a:srgbClr val="0070C0"/>
                </a:solidFill>
              </a:rPr>
              <a:t>with uniform bottom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1B529F-F3EF-4C44-AA66-3178C0D3D875}"/>
              </a:ext>
            </a:extLst>
          </p:cNvPr>
          <p:cNvSpPr txBox="1"/>
          <p:nvPr/>
        </p:nvSpPr>
        <p:spPr>
          <a:xfrm>
            <a:off x="6473736" y="2476673"/>
            <a:ext cx="1385435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71" b="1" dirty="0">
                <a:solidFill>
                  <a:srgbClr val="FF3399"/>
                </a:solidFill>
              </a:rPr>
              <a:t>NO UNIFORM $2</a:t>
            </a:r>
            <a:endParaRPr lang="en-US" sz="706" dirty="0">
              <a:solidFill>
                <a:srgbClr val="FF3399"/>
              </a:solidFill>
              <a:latin typeface="Arial Rounded MT Bold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FA2F53-C6AB-4ECA-AB56-A4E9A87F6240}"/>
              </a:ext>
            </a:extLst>
          </p:cNvPr>
          <p:cNvSpPr/>
          <p:nvPr/>
        </p:nvSpPr>
        <p:spPr>
          <a:xfrm>
            <a:off x="5034159" y="3453152"/>
            <a:ext cx="1385435" cy="255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9" b="1" dirty="0">
                <a:solidFill>
                  <a:srgbClr val="00B050"/>
                </a:solidFill>
              </a:rPr>
              <a:t>Snack Sales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809" y="2769446"/>
            <a:ext cx="722876" cy="28470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124609" y="3006751"/>
            <a:ext cx="1105740" cy="3367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94" b="1" dirty="0">
                <a:solidFill>
                  <a:srgbClr val="0070C0"/>
                </a:solidFill>
                <a:latin typeface="Calibri"/>
                <a:cs typeface="Calibri"/>
              </a:rPr>
              <a:t>We love the </a:t>
            </a:r>
            <a:r>
              <a:rPr lang="en-US" altLang="en-US" sz="794" b="1" dirty="0" smtClean="0">
                <a:solidFill>
                  <a:srgbClr val="0070C0"/>
                </a:solidFill>
                <a:latin typeface="Calibri"/>
                <a:cs typeface="Calibri"/>
              </a:rPr>
              <a:t>80’s</a:t>
            </a:r>
            <a:r>
              <a:rPr lang="en-US" altLang="en-US" sz="794" b="1" dirty="0">
                <a:solidFill>
                  <a:srgbClr val="0070C0"/>
                </a:solidFill>
                <a:latin typeface="Calibri"/>
                <a:cs typeface="Calibri"/>
              </a:rPr>
              <a:t>! Wear your </a:t>
            </a:r>
            <a:r>
              <a:rPr lang="en-US" altLang="en-US" sz="794" b="1" dirty="0" smtClean="0">
                <a:solidFill>
                  <a:srgbClr val="0070C0"/>
                </a:solidFill>
                <a:latin typeface="Calibri"/>
                <a:cs typeface="Calibri"/>
              </a:rPr>
              <a:t>80’s </a:t>
            </a:r>
            <a:r>
              <a:rPr lang="en-US" altLang="en-US" sz="794" b="1" dirty="0">
                <a:solidFill>
                  <a:srgbClr val="0070C0"/>
                </a:solidFill>
                <a:latin typeface="Calibri"/>
                <a:cs typeface="Calibri"/>
              </a:rPr>
              <a:t>best. </a:t>
            </a:r>
          </a:p>
        </p:txBody>
      </p:sp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7766" y="3466478"/>
            <a:ext cx="222485" cy="20400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8586" y="2707748"/>
            <a:ext cx="954704" cy="387740"/>
          </a:xfrm>
          <a:prstGeom prst="rect">
            <a:avLst/>
          </a:prstGeom>
        </p:spPr>
      </p:pic>
      <p:sp>
        <p:nvSpPr>
          <p:cNvPr id="54" name="TextBox 66">
            <a:extLst>
              <a:ext uri="{FF2B5EF4-FFF2-40B4-BE49-F238E27FC236}">
                <a16:creationId xmlns:a16="http://schemas.microsoft.com/office/drawing/2014/main" id="{B7E030EC-A2F1-4F81-9EA7-6FB081B6B5D1}"/>
              </a:ext>
            </a:extLst>
          </p:cNvPr>
          <p:cNvSpPr txBox="1"/>
          <p:nvPr/>
        </p:nvSpPr>
        <p:spPr>
          <a:xfrm>
            <a:off x="5096339" y="4786768"/>
            <a:ext cx="970582" cy="295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9" b="1" dirty="0">
                <a:latin typeface="AbcTeacher" pitchFamily="2" charset="0"/>
              </a:rPr>
              <a:t>Bulldogs in Action </a:t>
            </a:r>
          </a:p>
          <a:p>
            <a:pPr algn="ctr"/>
            <a:r>
              <a:rPr lang="en-US" sz="794" b="1" dirty="0">
                <a:latin typeface="AbcTeacher" pitchFamily="2" charset="0"/>
              </a:rPr>
              <a:t> 9:00-10:00am</a:t>
            </a:r>
          </a:p>
        </p:txBody>
      </p:sp>
      <p:pic>
        <p:nvPicPr>
          <p:cNvPr id="56" name="Picture 4" descr="Image result for SPIRIT WEEK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0614" y="3068625"/>
            <a:ext cx="955039" cy="516809"/>
          </a:xfrm>
          <a:prstGeom prst="rect">
            <a:avLst/>
          </a:prstGeom>
          <a:noFill/>
        </p:spPr>
      </p:pic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1062417" y="3765698"/>
            <a:ext cx="1815353" cy="25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2273" tIns="32273" rIns="32273" bIns="32273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88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exis Marie" pitchFamily="2" charset="0"/>
              <a:ea typeface="Alexis Marie" pitchFamily="2" charset="0"/>
              <a:cs typeface="Arial" pitchFamily="34" charset="0"/>
            </a:endParaRPr>
          </a:p>
        </p:txBody>
      </p:sp>
      <p:pic>
        <p:nvPicPr>
          <p:cNvPr id="68" name="Picture 67" descr="http://mrsstryjak.wikispaces.com/file/view/animated_camera2.gif/30642965/animated_camera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3456" y="5096257"/>
            <a:ext cx="403412" cy="413703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2882246" y="5445104"/>
            <a:ext cx="941294" cy="2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18" dirty="0">
                <a:solidFill>
                  <a:srgbClr val="FF0000"/>
                </a:solidFill>
                <a:latin typeface="Arial Rounded MT Bold" pitchFamily="34" charset="0"/>
              </a:rPr>
              <a:t>Class Pictures</a:t>
            </a:r>
          </a:p>
          <a:p>
            <a:pPr algn="r"/>
            <a:r>
              <a:rPr lang="en-US" sz="574" dirty="0" smtClean="0">
                <a:latin typeface="Arial Rounded MT Bold" pitchFamily="34" charset="0"/>
              </a:rPr>
              <a:t>Wear dark blue polo</a:t>
            </a:r>
            <a:endParaRPr lang="en-US" sz="574" dirty="0">
              <a:latin typeface="Arial Rounded MT Bold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1290" y="4797692"/>
            <a:ext cx="462000" cy="476069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B831D53-40EA-4949-8962-2BC7ADA41411}"/>
              </a:ext>
            </a:extLst>
          </p:cNvPr>
          <p:cNvGrpSpPr>
            <a:grpSpLocks/>
          </p:cNvGrpSpPr>
          <p:nvPr/>
        </p:nvGrpSpPr>
        <p:grpSpPr bwMode="auto">
          <a:xfrm>
            <a:off x="5416522" y="6084308"/>
            <a:ext cx="813827" cy="533681"/>
            <a:chOff x="111968396" y="111293320"/>
            <a:chExt cx="922354" cy="604949"/>
          </a:xfrm>
        </p:grpSpPr>
        <p:sp>
          <p:nvSpPr>
            <p:cNvPr id="78" name="Text Box 6">
              <a:extLst>
                <a:ext uri="{FF2B5EF4-FFF2-40B4-BE49-F238E27FC236}">
                  <a16:creationId xmlns:a16="http://schemas.microsoft.com/office/drawing/2014/main" id="{01182A91-AA43-461A-B075-D4F8C18F2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68396" y="111293320"/>
              <a:ext cx="751865" cy="5134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2273" tIns="32273" rIns="32273" bIns="3227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18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Student of</a:t>
              </a:r>
            </a:p>
            <a:p>
              <a:pPr marL="0" marR="0" lvl="0" indent="0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18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the Month</a:t>
              </a:r>
            </a:p>
            <a:p>
              <a:pPr marL="0" marR="0" lvl="0" indent="0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18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Breakfast</a:t>
              </a:r>
            </a:p>
            <a:p>
              <a:pPr marL="0" marR="0" lvl="0" indent="0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18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8:45am</a:t>
              </a:r>
              <a:endParaRPr kumimoji="0" lang="en-US" sz="1588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9" name="Picture 78" descr="ANd9GcSic_mulaoorY1-4L35vJximw8BkZU1lIxAFYL2Y2Ls8FajLJnQ">
              <a:hlinkClick r:id="rId12"/>
              <a:extLst>
                <a:ext uri="{FF2B5EF4-FFF2-40B4-BE49-F238E27FC236}">
                  <a16:creationId xmlns:a16="http://schemas.microsoft.com/office/drawing/2014/main" id="{34022FD3-BD90-48CB-B0F4-9B9BE1DA1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2564055" y="111524476"/>
              <a:ext cx="326695" cy="37379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80" name="TextBox 79"/>
          <p:cNvSpPr txBox="1"/>
          <p:nvPr/>
        </p:nvSpPr>
        <p:spPr>
          <a:xfrm>
            <a:off x="7933156" y="5790363"/>
            <a:ext cx="672353" cy="66941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srgbClr val="7030A0"/>
                </a:solidFill>
              </a:rPr>
              <a:t>1/8-2/28</a:t>
            </a:r>
          </a:p>
          <a:p>
            <a:pPr algn="ctr"/>
            <a:r>
              <a:rPr lang="en-US" sz="750" b="1" dirty="0">
                <a:solidFill>
                  <a:srgbClr val="7030A0"/>
                </a:solidFill>
              </a:rPr>
              <a:t>Gala Ticket</a:t>
            </a:r>
          </a:p>
          <a:p>
            <a:pPr algn="ctr"/>
            <a:r>
              <a:rPr lang="en-US" sz="750" b="1" dirty="0">
                <a:solidFill>
                  <a:srgbClr val="7030A0"/>
                </a:solidFill>
              </a:rPr>
              <a:t> Pre-Sale</a:t>
            </a:r>
          </a:p>
          <a:p>
            <a:pPr algn="ctr"/>
            <a:r>
              <a:rPr lang="en-US" sz="750" b="1" dirty="0">
                <a:solidFill>
                  <a:srgbClr val="7030A0"/>
                </a:solidFill>
              </a:rPr>
              <a:t>Adult: </a:t>
            </a:r>
            <a:r>
              <a:rPr lang="en-US" sz="750" b="1" dirty="0" smtClean="0">
                <a:solidFill>
                  <a:srgbClr val="7030A0"/>
                </a:solidFill>
              </a:rPr>
              <a:t>$15</a:t>
            </a:r>
            <a:endParaRPr lang="en-US" sz="750" b="1" dirty="0">
              <a:solidFill>
                <a:srgbClr val="7030A0"/>
              </a:solidFill>
            </a:endParaRPr>
          </a:p>
          <a:p>
            <a:pPr algn="ctr"/>
            <a:r>
              <a:rPr lang="en-US" sz="750" b="1" dirty="0">
                <a:solidFill>
                  <a:srgbClr val="7030A0"/>
                </a:solidFill>
              </a:rPr>
              <a:t>Child: $</a:t>
            </a:r>
            <a:r>
              <a:rPr lang="en-US" sz="750" b="1" dirty="0" smtClean="0">
                <a:solidFill>
                  <a:srgbClr val="7030A0"/>
                </a:solidFill>
              </a:rPr>
              <a:t>10</a:t>
            </a:r>
            <a:endParaRPr lang="en-US" sz="706" dirty="0">
              <a:solidFill>
                <a:srgbClr val="7030A0"/>
              </a:solidFill>
            </a:endParaRPr>
          </a:p>
        </p:txBody>
      </p:sp>
      <p:sp>
        <p:nvSpPr>
          <p:cNvPr id="82" name="TextBox 11">
            <a:extLst>
              <a:ext uri="{FF2B5EF4-FFF2-40B4-BE49-F238E27FC236}">
                <a16:creationId xmlns:a16="http://schemas.microsoft.com/office/drawing/2014/main" id="{93A6F51A-7AC9-4A81-89D1-0707850DDCCE}"/>
              </a:ext>
            </a:extLst>
          </p:cNvPr>
          <p:cNvSpPr txBox="1"/>
          <p:nvPr/>
        </p:nvSpPr>
        <p:spPr>
          <a:xfrm>
            <a:off x="949432" y="988590"/>
            <a:ext cx="2683653" cy="608500"/>
          </a:xfrm>
          <a:prstGeom prst="rect">
            <a:avLst/>
          </a:prstGeom>
          <a:solidFill>
            <a:srgbClr val="FFFF66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77" b="1" dirty="0">
                <a:latin typeface="Alexis Marie" pitchFamily="2" charset="0"/>
                <a:ea typeface="Alexis Marie" pitchFamily="2" charset="0"/>
              </a:rPr>
              <a:t>BridgePrep Academy of Duval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1B529F-F3EF-4C44-AA66-3178C0D3D875}"/>
              </a:ext>
            </a:extLst>
          </p:cNvPr>
          <p:cNvSpPr txBox="1"/>
          <p:nvPr/>
        </p:nvSpPr>
        <p:spPr>
          <a:xfrm>
            <a:off x="6477213" y="4469233"/>
            <a:ext cx="1385435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71" b="1" dirty="0">
                <a:solidFill>
                  <a:srgbClr val="FF3399"/>
                </a:solidFill>
              </a:rPr>
              <a:t>NO UNIFORM $2</a:t>
            </a:r>
            <a:endParaRPr lang="en-US" sz="706" dirty="0">
              <a:solidFill>
                <a:srgbClr val="FF3399"/>
              </a:solidFill>
              <a:latin typeface="Arial Rounded MT Bold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09D3469-761E-4B1D-8905-D92FF6F24A07}"/>
              </a:ext>
            </a:extLst>
          </p:cNvPr>
          <p:cNvGrpSpPr/>
          <p:nvPr/>
        </p:nvGrpSpPr>
        <p:grpSpPr>
          <a:xfrm>
            <a:off x="1349963" y="5055298"/>
            <a:ext cx="941294" cy="466156"/>
            <a:chOff x="1576251" y="3688542"/>
            <a:chExt cx="1066800" cy="528310"/>
          </a:xfrm>
        </p:grpSpPr>
        <p:sp>
          <p:nvSpPr>
            <p:cNvPr id="90" name="TextBox 26">
              <a:extLst>
                <a:ext uri="{FF2B5EF4-FFF2-40B4-BE49-F238E27FC236}">
                  <a16:creationId xmlns:a16="http://schemas.microsoft.com/office/drawing/2014/main" id="{B0315297-D9BF-4F56-BC98-4A3178385337}"/>
                </a:ext>
              </a:extLst>
            </p:cNvPr>
            <p:cNvSpPr txBox="1"/>
            <p:nvPr/>
          </p:nvSpPr>
          <p:spPr>
            <a:xfrm>
              <a:off x="1576251" y="3955242"/>
              <a:ext cx="1066800" cy="26161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71" b="1" i="1" dirty="0">
                  <a:solidFill>
                    <a:srgbClr val="FF0000"/>
                  </a:solidFill>
                </a:rPr>
                <a:t>No School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DCC4DAF-E831-426D-9974-5FFDEF33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76251" y="3688542"/>
              <a:ext cx="387817" cy="304800"/>
            </a:xfrm>
            <a:prstGeom prst="rect">
              <a:avLst/>
            </a:prstGeom>
          </p:spPr>
        </p:pic>
      </p:grpSp>
      <p:pic>
        <p:nvPicPr>
          <p:cNvPr id="83" name="Picture 2" descr="Image result for early dismissal clipart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1" y="5062753"/>
            <a:ext cx="641771" cy="48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Image result for early dismissal clipar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4" y="3275651"/>
            <a:ext cx="526227" cy="3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308919DB-559E-4294-AC7B-891CB820CDA6}"/>
              </a:ext>
            </a:extLst>
          </p:cNvPr>
          <p:cNvGrpSpPr/>
          <p:nvPr/>
        </p:nvGrpSpPr>
        <p:grpSpPr>
          <a:xfrm>
            <a:off x="277125" y="1665202"/>
            <a:ext cx="1383126" cy="1018864"/>
            <a:chOff x="336037" y="1797002"/>
            <a:chExt cx="1326891" cy="978390"/>
          </a:xfrm>
        </p:grpSpPr>
        <p:sp>
          <p:nvSpPr>
            <p:cNvPr id="88" name="TextBox 9">
              <a:extLst>
                <a:ext uri="{FF2B5EF4-FFF2-40B4-BE49-F238E27FC236}">
                  <a16:creationId xmlns:a16="http://schemas.microsoft.com/office/drawing/2014/main" id="{6700A27F-1983-46F0-94E4-90326E1E93C4}"/>
                </a:ext>
              </a:extLst>
            </p:cNvPr>
            <p:cNvSpPr txBox="1"/>
            <p:nvPr/>
          </p:nvSpPr>
          <p:spPr>
            <a:xfrm>
              <a:off x="336037" y="2227755"/>
              <a:ext cx="1326891" cy="547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18" b="1" dirty="0">
                  <a:latin typeface="+mj-lt"/>
                  <a:cs typeface="Arial" pitchFamily="34" charset="0"/>
                </a:rPr>
                <a:t>BridgePrep Academy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18" b="1" dirty="0">
                  <a:latin typeface="+mj-lt"/>
                  <a:cs typeface="Arial" pitchFamily="34" charset="0"/>
                </a:rPr>
                <a:t>of  Duval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18" dirty="0">
                  <a:latin typeface="+mj-lt"/>
                </a:rPr>
                <a:t>6400 Atlantic Blvd.</a:t>
              </a:r>
              <a:br>
                <a:rPr lang="en-US" sz="618" dirty="0">
                  <a:latin typeface="+mj-lt"/>
                </a:rPr>
              </a:br>
              <a:r>
                <a:rPr lang="en-US" sz="618" dirty="0">
                  <a:latin typeface="+mj-lt"/>
                </a:rPr>
                <a:t>Jacksonville, FL 32211</a:t>
              </a:r>
              <a:r>
                <a:rPr lang="en-US" sz="706" dirty="0"/>
                <a:t/>
              </a:r>
              <a:br>
                <a:rPr lang="en-US" sz="706" dirty="0"/>
              </a:br>
              <a:r>
                <a:rPr lang="en-US" sz="706" dirty="0"/>
                <a:t>(904) 694-2668 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D8DB94F-FB0B-4451-B6CF-74480FE16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89041" y="1797002"/>
              <a:ext cx="420882" cy="462316"/>
            </a:xfrm>
            <a:prstGeom prst="rect">
              <a:avLst/>
            </a:prstGeom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8FA2F53-C6AB-4ECA-AB56-A4E9A87F6240}"/>
              </a:ext>
            </a:extLst>
          </p:cNvPr>
          <p:cNvSpPr/>
          <p:nvPr/>
        </p:nvSpPr>
        <p:spPr>
          <a:xfrm>
            <a:off x="6419594" y="5486899"/>
            <a:ext cx="1385435" cy="255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9" b="1" dirty="0">
                <a:solidFill>
                  <a:srgbClr val="00B050"/>
                </a:solidFill>
              </a:rPr>
              <a:t>Snack Sales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C026728-9C41-483A-A44F-5A43AE419588}"/>
              </a:ext>
            </a:extLst>
          </p:cNvPr>
          <p:cNvGrpSpPr/>
          <p:nvPr/>
        </p:nvGrpSpPr>
        <p:grpSpPr>
          <a:xfrm>
            <a:off x="1801291" y="1630262"/>
            <a:ext cx="3157880" cy="1062042"/>
            <a:chOff x="4112257" y="3872512"/>
            <a:chExt cx="3174646" cy="1342461"/>
          </a:xfrm>
        </p:grpSpPr>
        <p:sp>
          <p:nvSpPr>
            <p:cNvPr id="86" name="TextBox 13">
              <a:extLst>
                <a:ext uri="{FF2B5EF4-FFF2-40B4-BE49-F238E27FC236}">
                  <a16:creationId xmlns:a16="http://schemas.microsoft.com/office/drawing/2014/main" id="{27E5CB13-E075-45BC-8173-93CBAFC22649}"/>
                </a:ext>
              </a:extLst>
            </p:cNvPr>
            <p:cNvSpPr txBox="1"/>
            <p:nvPr/>
          </p:nvSpPr>
          <p:spPr>
            <a:xfrm>
              <a:off x="4112257" y="3872512"/>
              <a:ext cx="3174646" cy="8404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9" b="1" u="sng" dirty="0">
                  <a:latin typeface="Arial Narrow" pitchFamily="34" charset="0"/>
                </a:rPr>
                <a:t>Our Mission Statement</a:t>
              </a:r>
            </a:p>
            <a:p>
              <a:pPr algn="ctr"/>
              <a:r>
                <a:rPr lang="en-US" sz="529" b="1" dirty="0">
                  <a:latin typeface="Arial Narrow" pitchFamily="34" charset="0"/>
                </a:rPr>
                <a:t>BridgePrep Academy believes every child learns best in a safe, nurturing and stimulating environment where high academic expectations, self-esteem, good character and an appreciation for the arts are promoted. BridgePrep Academy’s mission is to provide a challenging academic curriculum that will encompass an enriched Spanish language program, technology and experiences that will enable students to develop in all areas.</a:t>
              </a:r>
            </a:p>
            <a:p>
              <a:pPr algn="ctr"/>
              <a:r>
                <a:rPr lang="en-US" sz="529" b="1" dirty="0">
                  <a:latin typeface="Arial Narrow" pitchFamily="34" charset="0"/>
                </a:rPr>
                <a:t>BridgePrep Academy’s goal is to educate well rounded individuals and enable students</a:t>
              </a:r>
            </a:p>
            <a:p>
              <a:pPr algn="ctr"/>
              <a:r>
                <a:rPr lang="en-US" sz="529" b="1" dirty="0">
                  <a:latin typeface="Arial Narrow" pitchFamily="34" charset="0"/>
                </a:rPr>
                <a:t>to reach their maximum potential.</a:t>
              </a:r>
              <a:endParaRPr lang="en-US" sz="706" b="1" dirty="0">
                <a:latin typeface="Arial Narrow" pitchFamily="34" charset="0"/>
              </a:endParaRPr>
            </a:p>
          </p:txBody>
        </p:sp>
        <p:sp>
          <p:nvSpPr>
            <p:cNvPr id="92" name="TextBox 14">
              <a:extLst>
                <a:ext uri="{FF2B5EF4-FFF2-40B4-BE49-F238E27FC236}">
                  <a16:creationId xmlns:a16="http://schemas.microsoft.com/office/drawing/2014/main" id="{D66D1DAF-E687-4582-BD97-F0A5077BB8BD}"/>
                </a:ext>
              </a:extLst>
            </p:cNvPr>
            <p:cNvSpPr txBox="1"/>
            <p:nvPr/>
          </p:nvSpPr>
          <p:spPr>
            <a:xfrm>
              <a:off x="4112257" y="4732018"/>
              <a:ext cx="3174646" cy="4829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94" dirty="0">
                  <a:solidFill>
                    <a:schemeClr val="bg1"/>
                  </a:solidFill>
                  <a:latin typeface="+mj-lt"/>
                </a:rPr>
                <a:t>www.BridgePrepDuval.com</a:t>
              </a:r>
              <a:endParaRPr lang="en-US" sz="706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706" dirty="0">
                  <a:solidFill>
                    <a:schemeClr val="bg1"/>
                  </a:solidFill>
                  <a:latin typeface="+mj-lt"/>
                </a:rPr>
                <a:t>https://www.facebook.com/BridgePrepAcademyDuval/</a:t>
              </a:r>
              <a:endParaRPr lang="en-US" sz="618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5" name="Picture 4" descr="Getting your work published! How, were, who?!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79" y="2719873"/>
            <a:ext cx="521989" cy="521989"/>
          </a:xfrm>
          <a:prstGeom prst="rect">
            <a:avLst/>
          </a:prstGeom>
        </p:spPr>
      </p:pic>
      <p:pic>
        <p:nvPicPr>
          <p:cNvPr id="7" name="Picture 6" descr="Cody: Have An Awesome Glowstick Party [Gif] by AskTDCody ...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63" y="2705057"/>
            <a:ext cx="438157" cy="328618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C09D3469-761E-4B1D-8905-D92FF6F24A07}"/>
              </a:ext>
            </a:extLst>
          </p:cNvPr>
          <p:cNvGrpSpPr/>
          <p:nvPr/>
        </p:nvGrpSpPr>
        <p:grpSpPr>
          <a:xfrm>
            <a:off x="6595056" y="3923983"/>
            <a:ext cx="941294" cy="466156"/>
            <a:chOff x="1576251" y="3688542"/>
            <a:chExt cx="1066800" cy="528310"/>
          </a:xfrm>
        </p:grpSpPr>
        <p:sp>
          <p:nvSpPr>
            <p:cNvPr id="95" name="TextBox 26">
              <a:extLst>
                <a:ext uri="{FF2B5EF4-FFF2-40B4-BE49-F238E27FC236}">
                  <a16:creationId xmlns:a16="http://schemas.microsoft.com/office/drawing/2014/main" id="{B0315297-D9BF-4F56-BC98-4A3178385337}"/>
                </a:ext>
              </a:extLst>
            </p:cNvPr>
            <p:cNvSpPr txBox="1"/>
            <p:nvPr/>
          </p:nvSpPr>
          <p:spPr>
            <a:xfrm>
              <a:off x="1576251" y="3955242"/>
              <a:ext cx="1066800" cy="26161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71" b="1" i="1" dirty="0">
                  <a:solidFill>
                    <a:srgbClr val="FF0000"/>
                  </a:solidFill>
                </a:rPr>
                <a:t>No School</a:t>
              </a: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DCC4DAF-E831-426D-9974-5FFDEF33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76251" y="3688542"/>
              <a:ext cx="387817" cy="304800"/>
            </a:xfrm>
            <a:prstGeom prst="rect">
              <a:avLst/>
            </a:prstGeom>
          </p:spPr>
        </p:pic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38FA2F53-C6AB-4ECA-AB56-A4E9A87F6240}"/>
              </a:ext>
            </a:extLst>
          </p:cNvPr>
          <p:cNvSpPr/>
          <p:nvPr/>
        </p:nvSpPr>
        <p:spPr>
          <a:xfrm>
            <a:off x="5088301" y="4507091"/>
            <a:ext cx="1385435" cy="255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9" b="1" dirty="0">
                <a:solidFill>
                  <a:srgbClr val="00B050"/>
                </a:solidFill>
              </a:rPr>
              <a:t>Snack Sales</a:t>
            </a:r>
          </a:p>
        </p:txBody>
      </p:sp>
      <p:pic>
        <p:nvPicPr>
          <p:cNvPr id="9" name="Picture 8" descr="El Corazón de Atleta: Atención al seguimiento | Norma Pernett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86" y="5379014"/>
            <a:ext cx="339271" cy="284879"/>
          </a:xfrm>
          <a:prstGeom prst="rect">
            <a:avLst/>
          </a:prstGeom>
        </p:spPr>
      </p:pic>
      <p:pic>
        <p:nvPicPr>
          <p:cNvPr id="12" name="Picture 11" descr="File:Map symbol museum.svg - Wikimedia Commons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51" y="5770149"/>
            <a:ext cx="400503" cy="400503"/>
          </a:xfrm>
          <a:prstGeom prst="rect">
            <a:avLst/>
          </a:prstGeom>
        </p:spPr>
      </p:pic>
      <p:pic>
        <p:nvPicPr>
          <p:cNvPr id="13" name="Picture 12" descr="Americans and Valentine’s Day Infographic - Selina Wing ...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09" y="3802456"/>
            <a:ext cx="406938" cy="3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08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11200</TotalTime>
  <Words>300</Words>
  <Application>Microsoft Office PowerPoint</Application>
  <PresentationFormat>On-screen Show (4:3)</PresentationFormat>
  <Paragraphs>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AbcTeacher</vt:lpstr>
      <vt:lpstr>AGLikeABoss</vt:lpstr>
      <vt:lpstr>Alexis Marie</vt:lpstr>
      <vt:lpstr>Arial</vt:lpstr>
      <vt:lpstr>Arial Narrow</vt:lpstr>
      <vt:lpstr>Arial Rounded MT Bold</vt:lpstr>
      <vt:lpstr>Calibri</vt:lpstr>
      <vt:lpstr>Calibri Light</vt:lpstr>
      <vt:lpstr>Cooper 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Williams</dc:creator>
  <cp:lastModifiedBy>Kharmayne Kannada</cp:lastModifiedBy>
  <cp:revision>710</cp:revision>
  <cp:lastPrinted>2018-06-05T14:07:32Z</cp:lastPrinted>
  <dcterms:created xsi:type="dcterms:W3CDTF">2017-08-29T15:40:37Z</dcterms:created>
  <dcterms:modified xsi:type="dcterms:W3CDTF">2019-01-29T17:35:50Z</dcterms:modified>
</cp:coreProperties>
</file>